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3" r:id="rId3"/>
    <p:sldId id="285" r:id="rId4"/>
    <p:sldId id="288" r:id="rId5"/>
    <p:sldId id="286" r:id="rId6"/>
    <p:sldId id="287" r:id="rId7"/>
    <p:sldId id="257" r:id="rId8"/>
    <p:sldId id="289" r:id="rId9"/>
    <p:sldId id="260" r:id="rId10"/>
    <p:sldId id="282" r:id="rId11"/>
    <p:sldId id="262" r:id="rId12"/>
    <p:sldId id="266" r:id="rId13"/>
    <p:sldId id="292" r:id="rId14"/>
    <p:sldId id="293" r:id="rId15"/>
    <p:sldId id="294" r:id="rId16"/>
    <p:sldId id="295" r:id="rId17"/>
    <p:sldId id="296" r:id="rId18"/>
    <p:sldId id="263" r:id="rId19"/>
    <p:sldId id="290" r:id="rId20"/>
    <p:sldId id="291" r:id="rId21"/>
    <p:sldId id="297" r:id="rId22"/>
    <p:sldId id="298" r:id="rId2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E1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712" autoAdjust="0"/>
  </p:normalViewPr>
  <p:slideViewPr>
    <p:cSldViewPr snapToGrid="0">
      <p:cViewPr varScale="1">
        <p:scale>
          <a:sx n="77" d="100"/>
          <a:sy n="77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9" d="100"/>
        <a:sy n="7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B25F-2C5F-4E6A-B4BC-B0D33B55DA4F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5ECB6-5554-4515-99A5-99466F36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713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B25F-2C5F-4E6A-B4BC-B0D33B55DA4F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5ECB6-5554-4515-99A5-99466F36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468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B25F-2C5F-4E6A-B4BC-B0D33B55DA4F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5ECB6-5554-4515-99A5-99466F36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91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B25F-2C5F-4E6A-B4BC-B0D33B55DA4F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5ECB6-5554-4515-99A5-99466F36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580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B25F-2C5F-4E6A-B4BC-B0D33B55DA4F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5ECB6-5554-4515-99A5-99466F36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395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B25F-2C5F-4E6A-B4BC-B0D33B55DA4F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5ECB6-5554-4515-99A5-99466F36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1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B25F-2C5F-4E6A-B4BC-B0D33B55DA4F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5ECB6-5554-4515-99A5-99466F36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272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B25F-2C5F-4E6A-B4BC-B0D33B55DA4F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5ECB6-5554-4515-99A5-99466F36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828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B25F-2C5F-4E6A-B4BC-B0D33B55DA4F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5ECB6-5554-4515-99A5-99466F36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430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B25F-2C5F-4E6A-B4BC-B0D33B55DA4F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5ECB6-5554-4515-99A5-99466F36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470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B25F-2C5F-4E6A-B4BC-B0D33B55DA4F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5ECB6-5554-4515-99A5-99466F36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223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1B25F-2C5F-4E6A-B4BC-B0D33B55DA4F}" type="datetimeFigureOut">
              <a:rPr lang="en-US" smtClean="0"/>
              <a:t>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5ECB6-5554-4515-99A5-99466F36E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810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35.pn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openxmlformats.org/officeDocument/2006/relationships/image" Target="../media/image4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11" Type="http://schemas.microsoft.com/office/2007/relationships/hdphoto" Target="../media/hdphoto8.wdp"/><Relationship Id="rId5" Type="http://schemas.openxmlformats.org/officeDocument/2006/relationships/image" Target="../media/image42.png"/><Relationship Id="rId10" Type="http://schemas.openxmlformats.org/officeDocument/2006/relationships/image" Target="../media/image46.png"/><Relationship Id="rId4" Type="http://schemas.microsoft.com/office/2007/relationships/hdphoto" Target="../media/hdphoto6.wdp"/><Relationship Id="rId9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microsoft.com/office/2007/relationships/hdphoto" Target="../media/hdphoto8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microsoft.com/office/2007/relationships/hdphoto" Target="../media/hdphoto6.wdp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7.png"/><Relationship Id="rId7" Type="http://schemas.openxmlformats.org/officeDocument/2006/relationships/image" Target="../media/image45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microsoft.com/office/2007/relationships/hdphoto" Target="../media/hdphoto11.wdp"/><Relationship Id="rId5" Type="http://schemas.openxmlformats.org/officeDocument/2006/relationships/image" Target="../media/image43.jpeg"/><Relationship Id="rId10" Type="http://schemas.openxmlformats.org/officeDocument/2006/relationships/image" Target="../media/image49.png"/><Relationship Id="rId4" Type="http://schemas.microsoft.com/office/2007/relationships/hdphoto" Target="../media/hdphoto9.wdp"/><Relationship Id="rId9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microsoft.com/office/2007/relationships/hdphoto" Target="../media/hdphoto11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microsoft.com/office/2007/relationships/hdphoto" Target="../media/hdphoto12.wdp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3.wdp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3.wdp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6.jpeg"/><Relationship Id="rId7" Type="http://schemas.openxmlformats.org/officeDocument/2006/relationships/image" Target="../media/image2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6.jpeg"/><Relationship Id="rId7" Type="http://schemas.openxmlformats.org/officeDocument/2006/relationships/image" Target="../media/image2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2.pn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6.jpeg"/><Relationship Id="rId7" Type="http://schemas.openxmlformats.org/officeDocument/2006/relationships/image" Target="../media/image2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4983A414-9767-4C93-9A35-34E1712E71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4006363" cy="49074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26016A-04EF-4748-9EB5-C424CD72BE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88523"/>
            <a:ext cx="4255477" cy="4255477"/>
          </a:xfrm>
          <a:prstGeom prst="rect">
            <a:avLst/>
          </a:prstGeom>
        </p:spPr>
      </p:pic>
      <p:pic>
        <p:nvPicPr>
          <p:cNvPr id="10" name="Picture 9" descr="A picture containing building&#10;&#10;Description automatically generated">
            <a:extLst>
              <a:ext uri="{FF2B5EF4-FFF2-40B4-BE49-F238E27FC236}">
                <a16:creationId xmlns:a16="http://schemas.microsoft.com/office/drawing/2014/main" id="{BB0A011E-9DA6-45E3-A0C7-57CC382B83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6363" y="4888523"/>
            <a:ext cx="2851637" cy="425547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41886D0-3F2A-4DC6-A949-96E82E3164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4973590"/>
            <a:ext cx="3996617" cy="3996617"/>
          </a:xfrm>
          <a:prstGeom prst="rect">
            <a:avLst/>
          </a:prstGeom>
        </p:spPr>
      </p:pic>
      <p:pic>
        <p:nvPicPr>
          <p:cNvPr id="18" name="Picture 17" descr="A close up of a fabric surface&#10;&#10;Description automatically generated with low confidence">
            <a:extLst>
              <a:ext uri="{FF2B5EF4-FFF2-40B4-BE49-F238E27FC236}">
                <a16:creationId xmlns:a16="http://schemas.microsoft.com/office/drawing/2014/main" id="{1C4310C7-236D-449C-A307-174CF1437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910" y="5611885"/>
            <a:ext cx="2586790" cy="2586790"/>
          </a:xfrm>
          <a:custGeom>
            <a:avLst/>
            <a:gdLst>
              <a:gd name="connsiteX0" fmla="*/ 0 w 2586790"/>
              <a:gd name="connsiteY0" fmla="*/ 0 h 2586790"/>
              <a:gd name="connsiteX1" fmla="*/ 491490 w 2586790"/>
              <a:gd name="connsiteY1" fmla="*/ 0 h 2586790"/>
              <a:gd name="connsiteX2" fmla="*/ 957112 w 2586790"/>
              <a:gd name="connsiteY2" fmla="*/ 0 h 2586790"/>
              <a:gd name="connsiteX3" fmla="*/ 1526206 w 2586790"/>
              <a:gd name="connsiteY3" fmla="*/ 0 h 2586790"/>
              <a:gd name="connsiteX4" fmla="*/ 2017696 w 2586790"/>
              <a:gd name="connsiteY4" fmla="*/ 0 h 2586790"/>
              <a:gd name="connsiteX5" fmla="*/ 2586790 w 2586790"/>
              <a:gd name="connsiteY5" fmla="*/ 0 h 2586790"/>
              <a:gd name="connsiteX6" fmla="*/ 2586790 w 2586790"/>
              <a:gd name="connsiteY6" fmla="*/ 569094 h 2586790"/>
              <a:gd name="connsiteX7" fmla="*/ 2586790 w 2586790"/>
              <a:gd name="connsiteY7" fmla="*/ 1138188 h 2586790"/>
              <a:gd name="connsiteX8" fmla="*/ 2586790 w 2586790"/>
              <a:gd name="connsiteY8" fmla="*/ 1707281 h 2586790"/>
              <a:gd name="connsiteX9" fmla="*/ 2586790 w 2586790"/>
              <a:gd name="connsiteY9" fmla="*/ 2586790 h 2586790"/>
              <a:gd name="connsiteX10" fmla="*/ 2017696 w 2586790"/>
              <a:gd name="connsiteY10" fmla="*/ 2586790 h 2586790"/>
              <a:gd name="connsiteX11" fmla="*/ 1552074 w 2586790"/>
              <a:gd name="connsiteY11" fmla="*/ 2586790 h 2586790"/>
              <a:gd name="connsiteX12" fmla="*/ 1060584 w 2586790"/>
              <a:gd name="connsiteY12" fmla="*/ 2586790 h 2586790"/>
              <a:gd name="connsiteX13" fmla="*/ 491490 w 2586790"/>
              <a:gd name="connsiteY13" fmla="*/ 2586790 h 2586790"/>
              <a:gd name="connsiteX14" fmla="*/ 0 w 2586790"/>
              <a:gd name="connsiteY14" fmla="*/ 2586790 h 2586790"/>
              <a:gd name="connsiteX15" fmla="*/ 0 w 2586790"/>
              <a:gd name="connsiteY15" fmla="*/ 2121168 h 2586790"/>
              <a:gd name="connsiteX16" fmla="*/ 0 w 2586790"/>
              <a:gd name="connsiteY16" fmla="*/ 1655546 h 2586790"/>
              <a:gd name="connsiteX17" fmla="*/ 0 w 2586790"/>
              <a:gd name="connsiteY17" fmla="*/ 1189923 h 2586790"/>
              <a:gd name="connsiteX18" fmla="*/ 0 w 2586790"/>
              <a:gd name="connsiteY18" fmla="*/ 646698 h 2586790"/>
              <a:gd name="connsiteX19" fmla="*/ 0 w 2586790"/>
              <a:gd name="connsiteY19" fmla="*/ 0 h 2586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586790" h="2586790" fill="none" extrusionOk="0">
                <a:moveTo>
                  <a:pt x="0" y="0"/>
                </a:moveTo>
                <a:cubicBezTo>
                  <a:pt x="143981" y="-36550"/>
                  <a:pt x="383161" y="24644"/>
                  <a:pt x="491490" y="0"/>
                </a:cubicBezTo>
                <a:cubicBezTo>
                  <a:pt x="599819" y="-24644"/>
                  <a:pt x="732730" y="53841"/>
                  <a:pt x="957112" y="0"/>
                </a:cubicBezTo>
                <a:cubicBezTo>
                  <a:pt x="1181494" y="-53841"/>
                  <a:pt x="1406846" y="66707"/>
                  <a:pt x="1526206" y="0"/>
                </a:cubicBezTo>
                <a:cubicBezTo>
                  <a:pt x="1645566" y="-66707"/>
                  <a:pt x="1868751" y="32789"/>
                  <a:pt x="2017696" y="0"/>
                </a:cubicBezTo>
                <a:cubicBezTo>
                  <a:pt x="2166641" y="-32789"/>
                  <a:pt x="2343122" y="66265"/>
                  <a:pt x="2586790" y="0"/>
                </a:cubicBezTo>
                <a:cubicBezTo>
                  <a:pt x="2649842" y="250138"/>
                  <a:pt x="2561736" y="443567"/>
                  <a:pt x="2586790" y="569094"/>
                </a:cubicBezTo>
                <a:cubicBezTo>
                  <a:pt x="2611844" y="694621"/>
                  <a:pt x="2547391" y="1008869"/>
                  <a:pt x="2586790" y="1138188"/>
                </a:cubicBezTo>
                <a:cubicBezTo>
                  <a:pt x="2626189" y="1267507"/>
                  <a:pt x="2578225" y="1572369"/>
                  <a:pt x="2586790" y="1707281"/>
                </a:cubicBezTo>
                <a:cubicBezTo>
                  <a:pt x="2595355" y="1842193"/>
                  <a:pt x="2575722" y="2387275"/>
                  <a:pt x="2586790" y="2586790"/>
                </a:cubicBezTo>
                <a:cubicBezTo>
                  <a:pt x="2321741" y="2645876"/>
                  <a:pt x="2186649" y="2552927"/>
                  <a:pt x="2017696" y="2586790"/>
                </a:cubicBezTo>
                <a:cubicBezTo>
                  <a:pt x="1848743" y="2620653"/>
                  <a:pt x="1703599" y="2533295"/>
                  <a:pt x="1552074" y="2586790"/>
                </a:cubicBezTo>
                <a:cubicBezTo>
                  <a:pt x="1400549" y="2640285"/>
                  <a:pt x="1287055" y="2558166"/>
                  <a:pt x="1060584" y="2586790"/>
                </a:cubicBezTo>
                <a:cubicBezTo>
                  <a:pt x="834113" y="2615414"/>
                  <a:pt x="620007" y="2583487"/>
                  <a:pt x="491490" y="2586790"/>
                </a:cubicBezTo>
                <a:cubicBezTo>
                  <a:pt x="362973" y="2590093"/>
                  <a:pt x="217995" y="2528309"/>
                  <a:pt x="0" y="2586790"/>
                </a:cubicBezTo>
                <a:cubicBezTo>
                  <a:pt x="-16075" y="2390798"/>
                  <a:pt x="21516" y="2227908"/>
                  <a:pt x="0" y="2121168"/>
                </a:cubicBezTo>
                <a:cubicBezTo>
                  <a:pt x="-21516" y="2014428"/>
                  <a:pt x="34176" y="1852833"/>
                  <a:pt x="0" y="1655546"/>
                </a:cubicBezTo>
                <a:cubicBezTo>
                  <a:pt x="-34176" y="1458259"/>
                  <a:pt x="8321" y="1317626"/>
                  <a:pt x="0" y="1189923"/>
                </a:cubicBezTo>
                <a:cubicBezTo>
                  <a:pt x="-8321" y="1062220"/>
                  <a:pt x="56513" y="868534"/>
                  <a:pt x="0" y="646698"/>
                </a:cubicBezTo>
                <a:cubicBezTo>
                  <a:pt x="-56513" y="424862"/>
                  <a:pt x="30271" y="251144"/>
                  <a:pt x="0" y="0"/>
                </a:cubicBezTo>
                <a:close/>
              </a:path>
              <a:path w="2586790" h="2586790" stroke="0" extrusionOk="0">
                <a:moveTo>
                  <a:pt x="0" y="0"/>
                </a:moveTo>
                <a:cubicBezTo>
                  <a:pt x="235334" y="-58847"/>
                  <a:pt x="298128" y="16901"/>
                  <a:pt x="517358" y="0"/>
                </a:cubicBezTo>
                <a:cubicBezTo>
                  <a:pt x="736588" y="-16901"/>
                  <a:pt x="741505" y="44627"/>
                  <a:pt x="957112" y="0"/>
                </a:cubicBezTo>
                <a:cubicBezTo>
                  <a:pt x="1172719" y="-44627"/>
                  <a:pt x="1371781" y="66326"/>
                  <a:pt x="1526206" y="0"/>
                </a:cubicBezTo>
                <a:cubicBezTo>
                  <a:pt x="1680631" y="-66326"/>
                  <a:pt x="1961516" y="34791"/>
                  <a:pt x="2095300" y="0"/>
                </a:cubicBezTo>
                <a:cubicBezTo>
                  <a:pt x="2229084" y="-34791"/>
                  <a:pt x="2484926" y="37952"/>
                  <a:pt x="2586790" y="0"/>
                </a:cubicBezTo>
                <a:cubicBezTo>
                  <a:pt x="2625160" y="156721"/>
                  <a:pt x="2577263" y="402934"/>
                  <a:pt x="2586790" y="543226"/>
                </a:cubicBezTo>
                <a:cubicBezTo>
                  <a:pt x="2596317" y="683518"/>
                  <a:pt x="2519465" y="862917"/>
                  <a:pt x="2586790" y="1112320"/>
                </a:cubicBezTo>
                <a:cubicBezTo>
                  <a:pt x="2654115" y="1361723"/>
                  <a:pt x="2550591" y="1413389"/>
                  <a:pt x="2586790" y="1603810"/>
                </a:cubicBezTo>
                <a:cubicBezTo>
                  <a:pt x="2622989" y="1794231"/>
                  <a:pt x="2579159" y="1850139"/>
                  <a:pt x="2586790" y="2043564"/>
                </a:cubicBezTo>
                <a:cubicBezTo>
                  <a:pt x="2594421" y="2236989"/>
                  <a:pt x="2553143" y="2391739"/>
                  <a:pt x="2586790" y="2586790"/>
                </a:cubicBezTo>
                <a:cubicBezTo>
                  <a:pt x="2389916" y="2631026"/>
                  <a:pt x="2364995" y="2582045"/>
                  <a:pt x="2147036" y="2586790"/>
                </a:cubicBezTo>
                <a:cubicBezTo>
                  <a:pt x="1929077" y="2591535"/>
                  <a:pt x="1900987" y="2562672"/>
                  <a:pt x="1681413" y="2586790"/>
                </a:cubicBezTo>
                <a:cubicBezTo>
                  <a:pt x="1461839" y="2610908"/>
                  <a:pt x="1343802" y="2556810"/>
                  <a:pt x="1138188" y="2586790"/>
                </a:cubicBezTo>
                <a:cubicBezTo>
                  <a:pt x="932574" y="2616770"/>
                  <a:pt x="856290" y="2566738"/>
                  <a:pt x="620830" y="2586790"/>
                </a:cubicBezTo>
                <a:cubicBezTo>
                  <a:pt x="385370" y="2606842"/>
                  <a:pt x="192480" y="2577949"/>
                  <a:pt x="0" y="2586790"/>
                </a:cubicBezTo>
                <a:cubicBezTo>
                  <a:pt x="-5241" y="2449650"/>
                  <a:pt x="49359" y="2248756"/>
                  <a:pt x="0" y="2147036"/>
                </a:cubicBezTo>
                <a:cubicBezTo>
                  <a:pt x="-49359" y="2045316"/>
                  <a:pt x="41477" y="1835417"/>
                  <a:pt x="0" y="1681413"/>
                </a:cubicBezTo>
                <a:cubicBezTo>
                  <a:pt x="-41477" y="1527409"/>
                  <a:pt x="42664" y="1403529"/>
                  <a:pt x="0" y="1215791"/>
                </a:cubicBezTo>
                <a:cubicBezTo>
                  <a:pt x="-42664" y="1028053"/>
                  <a:pt x="23487" y="935186"/>
                  <a:pt x="0" y="776037"/>
                </a:cubicBezTo>
                <a:cubicBezTo>
                  <a:pt x="-23487" y="616888"/>
                  <a:pt x="18307" y="288184"/>
                  <a:pt x="0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  <a:extLst>
              <a:ext uri="{C807C97D-BFC1-408E-A445-0C87EB9F89A2}">
                <ask:lineSketchStyleProps xmlns:ask="http://schemas.microsoft.com/office/drawing/2018/sketchyshapes" sd="37381235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1779520-0D2A-4C4B-BF70-0D2A82D9B5EA}"/>
              </a:ext>
            </a:extLst>
          </p:cNvPr>
          <p:cNvSpPr txBox="1"/>
          <p:nvPr/>
        </p:nvSpPr>
        <p:spPr>
          <a:xfrm>
            <a:off x="414543" y="5790446"/>
            <a:ext cx="317934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utery" pitchFamily="2" charset="0"/>
              </a:rPr>
              <a:t>Quilt </a:t>
            </a:r>
          </a:p>
          <a:p>
            <a:pPr algn="ctr"/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utery" pitchFamily="2" charset="0"/>
              </a:rPr>
              <a:t>Sewing Planner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C19667C-DED8-4583-8A71-68BA9B985BB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6363" y="0"/>
            <a:ext cx="2851637" cy="4888523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2258C77-5A66-462E-B1F5-76FA2B265ABD}"/>
              </a:ext>
            </a:extLst>
          </p:cNvPr>
          <p:cNvSpPr/>
          <p:nvPr/>
        </p:nvSpPr>
        <p:spPr>
          <a:xfrm>
            <a:off x="120316" y="132347"/>
            <a:ext cx="6617368" cy="8807116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2F9461-A6EF-4605-8C7A-12D86C54E90A}"/>
              </a:ext>
            </a:extLst>
          </p:cNvPr>
          <p:cNvCxnSpPr>
            <a:cxnSpLocks/>
          </p:cNvCxnSpPr>
          <p:nvPr/>
        </p:nvCxnSpPr>
        <p:spPr>
          <a:xfrm>
            <a:off x="3826042" y="132347"/>
            <a:ext cx="0" cy="8807116"/>
          </a:xfrm>
          <a:prstGeom prst="line">
            <a:avLst/>
          </a:prstGeom>
          <a:ln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039BC35-CE22-4A4E-9DAC-C3391B4C34BA}"/>
              </a:ext>
            </a:extLst>
          </p:cNvPr>
          <p:cNvCxnSpPr>
            <a:cxnSpLocks/>
          </p:cNvCxnSpPr>
          <p:nvPr/>
        </p:nvCxnSpPr>
        <p:spPr>
          <a:xfrm flipV="1">
            <a:off x="120316" y="5020870"/>
            <a:ext cx="6617368" cy="3678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8798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uilding&#10;&#10;Description automatically generated">
            <a:extLst>
              <a:ext uri="{FF2B5EF4-FFF2-40B4-BE49-F238E27FC236}">
                <a16:creationId xmlns:a16="http://schemas.microsoft.com/office/drawing/2014/main" id="{36A6B057-01D8-453F-AE86-2D7EFBA3D0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0" cy="9144000"/>
          </a:xfrm>
          <a:prstGeom prst="rect">
            <a:avLst/>
          </a:prstGeom>
        </p:spPr>
      </p:pic>
      <p:pic>
        <p:nvPicPr>
          <p:cNvPr id="3" name="Picture 2" descr="A picture containing chart&#10;&#10;Description automatically generated">
            <a:extLst>
              <a:ext uri="{FF2B5EF4-FFF2-40B4-BE49-F238E27FC236}">
                <a16:creationId xmlns:a16="http://schemas.microsoft.com/office/drawing/2014/main" id="{45B53104-A4B4-411F-9197-96D67A06C6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492" y="517088"/>
            <a:ext cx="6269016" cy="810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228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0ABAED2-9014-4CCD-8B47-D250677B1C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334537" y="423746"/>
            <a:ext cx="6211229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80400-CD80-4F28-B2E7-32FBEED9868F}"/>
              </a:ext>
            </a:extLst>
          </p:cNvPr>
          <p:cNvSpPr txBox="1"/>
          <p:nvPr/>
        </p:nvSpPr>
        <p:spPr>
          <a:xfrm>
            <a:off x="2087771" y="486543"/>
            <a:ext cx="2525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Autery" pitchFamily="2" charset="0"/>
              </a:rPr>
              <a:t>Fabric Wishlist</a:t>
            </a:r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33ACCC24-BF02-45DE-845A-EC0602E576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525031"/>
              </p:ext>
            </p:extLst>
          </p:nvPr>
        </p:nvGraphicFramePr>
        <p:xfrm>
          <a:off x="657922" y="1222920"/>
          <a:ext cx="5631366" cy="70294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877122">
                  <a:extLst>
                    <a:ext uri="{9D8B030D-6E8A-4147-A177-3AD203B41FA5}">
                      <a16:colId xmlns:a16="http://schemas.microsoft.com/office/drawing/2014/main" val="3463458560"/>
                    </a:ext>
                  </a:extLst>
                </a:gridCol>
                <a:gridCol w="1877122">
                  <a:extLst>
                    <a:ext uri="{9D8B030D-6E8A-4147-A177-3AD203B41FA5}">
                      <a16:colId xmlns:a16="http://schemas.microsoft.com/office/drawing/2014/main" val="2476655764"/>
                    </a:ext>
                  </a:extLst>
                </a:gridCol>
                <a:gridCol w="1877122">
                  <a:extLst>
                    <a:ext uri="{9D8B030D-6E8A-4147-A177-3AD203B41FA5}">
                      <a16:colId xmlns:a16="http://schemas.microsoft.com/office/drawing/2014/main" val="945865838"/>
                    </a:ext>
                  </a:extLst>
                </a:gridCol>
              </a:tblGrid>
              <a:tr h="323625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Fabric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Purchased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2680204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1404863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973264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731528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8418503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1472306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13830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8675308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825248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26691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793375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032211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097733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1970977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114778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514963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1012845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334400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336479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3663092"/>
                  </a:ext>
                </a:extLst>
              </a:tr>
              <a:tr h="3347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349580"/>
                  </a:ext>
                </a:extLst>
              </a:tr>
            </a:tbl>
          </a:graphicData>
        </a:graphic>
      </p:graphicFrame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A5E25E51-724A-4BC5-A37E-3ED79C63D3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44" y="0"/>
            <a:ext cx="1619420" cy="1619420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4C509C1F-E5AF-42E8-9457-1DCC3B9271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687636" y="71360"/>
            <a:ext cx="1862032" cy="147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766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uilding&#10;&#10;Description automatically generated">
            <a:extLst>
              <a:ext uri="{FF2B5EF4-FFF2-40B4-BE49-F238E27FC236}">
                <a16:creationId xmlns:a16="http://schemas.microsoft.com/office/drawing/2014/main" id="{F81F7ACA-2A4B-463A-AC69-C2B1E5711F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312821"/>
            <a:ext cx="6222379" cy="8578516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5C45D0-755A-4A10-A637-EEE1CAD0501D}"/>
              </a:ext>
            </a:extLst>
          </p:cNvPr>
          <p:cNvSpPr txBox="1"/>
          <p:nvPr/>
        </p:nvSpPr>
        <p:spPr>
          <a:xfrm>
            <a:off x="2300882" y="252663"/>
            <a:ext cx="23342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Autery" pitchFamily="2" charset="0"/>
              </a:rPr>
              <a:t>Quilt Journal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3FBDDD-0BD6-48AC-930E-1C216C2948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1015" y="7241726"/>
            <a:ext cx="1678204" cy="1589453"/>
          </a:xfrm>
          <a:prstGeom prst="rect">
            <a:avLst/>
          </a:prstGeom>
        </p:spPr>
      </p:pic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878027CC-F786-467D-A5D6-3CEE69FC01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0726" y="7506680"/>
            <a:ext cx="2064442" cy="206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783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Background pattern&#10;&#10;Description automatically generated">
            <a:extLst>
              <a:ext uri="{FF2B5EF4-FFF2-40B4-BE49-F238E27FC236}">
                <a16:creationId xmlns:a16="http://schemas.microsoft.com/office/drawing/2014/main" id="{4CB0CA38-0DDC-42A4-96B6-05A8293EAB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40" y="312821"/>
            <a:ext cx="6222379" cy="8578516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A2AA83-AC3B-401B-9A1E-588C3C87280A}"/>
              </a:ext>
            </a:extLst>
          </p:cNvPr>
          <p:cNvSpPr txBox="1"/>
          <p:nvPr/>
        </p:nvSpPr>
        <p:spPr>
          <a:xfrm>
            <a:off x="1391421" y="366635"/>
            <a:ext cx="4075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Autery" pitchFamily="2" charset="0"/>
              </a:rPr>
              <a:t>Handmade Gift Tracker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F144D3-1E19-4451-B32A-D4EBFF58AF61}"/>
              </a:ext>
            </a:extLst>
          </p:cNvPr>
          <p:cNvSpPr txBox="1"/>
          <p:nvPr/>
        </p:nvSpPr>
        <p:spPr>
          <a:xfrm>
            <a:off x="1158159" y="1045030"/>
            <a:ext cx="4750016" cy="348943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Montserrat" panose="00000500000000000000" pitchFamily="50" charset="0"/>
              </a:rPr>
              <a:t>Project:__________________________ Finish By:_______________________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Gift for:___________________________________________________________</a:t>
            </a:r>
          </a:p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Est. Time To Make:_________________________________________________</a:t>
            </a:r>
            <a:br>
              <a:rPr lang="en-US" sz="1050" dirty="0">
                <a:latin typeface="Montserrat" panose="00000500000000000000" pitchFamily="50" charset="0"/>
              </a:rPr>
            </a:br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Supplies Needed:____________________________________________________________________________________________________________________________________________________________________________________________________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Supplies on hand:__________________________________________________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Pattern Location:___________________________________________________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Notes: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93249B2-D185-45C8-80FD-E5EEA61FEFE9}"/>
              </a:ext>
            </a:extLst>
          </p:cNvPr>
          <p:cNvSpPr txBox="1"/>
          <p:nvPr/>
        </p:nvSpPr>
        <p:spPr>
          <a:xfrm>
            <a:off x="1158160" y="5132350"/>
            <a:ext cx="4750015" cy="3485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Montserrat" panose="00000500000000000000" pitchFamily="50" charset="0"/>
              </a:rPr>
              <a:t>Project:__________________________ Finish By:_______________________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Gift for:___________________________________________________________</a:t>
            </a:r>
          </a:p>
          <a:p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Est. Time To Make:_________________________________________________</a:t>
            </a:r>
            <a:br>
              <a:rPr lang="en-US" sz="1050" dirty="0">
                <a:latin typeface="Montserrat" panose="00000500000000000000" pitchFamily="50" charset="0"/>
              </a:rPr>
            </a:br>
            <a:br>
              <a:rPr lang="en-US" sz="1050" dirty="0">
                <a:latin typeface="Montserrat" panose="00000500000000000000" pitchFamily="50" charset="0"/>
              </a:rPr>
            </a:br>
            <a:r>
              <a:rPr lang="en-US" sz="1050" dirty="0">
                <a:latin typeface="Montserrat" panose="00000500000000000000" pitchFamily="50" charset="0"/>
              </a:rPr>
              <a:t>Supplies Needed:____________________________________________________________________________________________________________________________________________________________________________________________________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Supplies on hand:__________________________________________________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Pattern Location:___________________________________________________</a:t>
            </a:r>
          </a:p>
          <a:p>
            <a:endParaRPr lang="en-US" sz="1050" dirty="0">
              <a:latin typeface="Montserrat" panose="00000500000000000000" pitchFamily="50" charset="0"/>
            </a:endParaRPr>
          </a:p>
          <a:p>
            <a:r>
              <a:rPr lang="en-US" sz="1050" dirty="0">
                <a:latin typeface="Montserrat" panose="00000500000000000000" pitchFamily="50" charset="0"/>
              </a:rPr>
              <a:t>Notes: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72976AD-6463-44D5-B63E-2F371E7A10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1982" y="7653285"/>
            <a:ext cx="1364001" cy="12918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5453476-FB24-487B-8728-F1277F2CE4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02488">
            <a:off x="1659506" y="4389039"/>
            <a:ext cx="600599" cy="7611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0AB9AF5-7AC6-4260-AFC0-7397A82DAD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02488">
            <a:off x="3128698" y="4387213"/>
            <a:ext cx="600599" cy="7611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C1DCA35-D190-44FA-96E5-FF8EC43510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02488">
            <a:off x="4802665" y="4421136"/>
            <a:ext cx="600599" cy="761152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B41CBBA-5C6A-4E95-8C54-8E2B18FC8C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667497">
            <a:off x="-602217" y="2355264"/>
            <a:ext cx="3778950" cy="377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06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uilding&#10;&#10;Description automatically generated">
            <a:extLst>
              <a:ext uri="{FF2B5EF4-FFF2-40B4-BE49-F238E27FC236}">
                <a16:creationId xmlns:a16="http://schemas.microsoft.com/office/drawing/2014/main" id="{F81F7ACA-2A4B-463A-AC69-C2B1E5711F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39" y="282742"/>
            <a:ext cx="6222379" cy="8578516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A picture containing sewing machine, appliance, old&#10;&#10;Description automatically generated">
            <a:extLst>
              <a:ext uri="{FF2B5EF4-FFF2-40B4-BE49-F238E27FC236}">
                <a16:creationId xmlns:a16="http://schemas.microsoft.com/office/drawing/2014/main" id="{EBB684CE-081B-48CF-BA7E-794A753523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3656" y="7196707"/>
            <a:ext cx="2365562" cy="16731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D5C45D0-755A-4A10-A637-EEE1CAD0501D}"/>
              </a:ext>
            </a:extLst>
          </p:cNvPr>
          <p:cNvSpPr txBox="1"/>
          <p:nvPr/>
        </p:nvSpPr>
        <p:spPr>
          <a:xfrm>
            <a:off x="1030508" y="432257"/>
            <a:ext cx="4817566" cy="64633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utery" pitchFamily="2" charset="0"/>
              </a:rPr>
              <a:t>                   Quilt              </a:t>
            </a:r>
          </a:p>
        </p:txBody>
      </p:sp>
      <p:pic>
        <p:nvPicPr>
          <p:cNvPr id="3" name="Picture 2" descr="Shape, square&#10;&#10;Description automatically generated">
            <a:extLst>
              <a:ext uri="{FF2B5EF4-FFF2-40B4-BE49-F238E27FC236}">
                <a16:creationId xmlns:a16="http://schemas.microsoft.com/office/drawing/2014/main" id="{EDD9E5FA-B00A-4C7F-B6D7-1FFB0FF9BE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79862">
            <a:off x="614707" y="5247303"/>
            <a:ext cx="3882238" cy="34495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528C775-2F50-4C31-930E-08F91566100C}"/>
              </a:ext>
            </a:extLst>
          </p:cNvPr>
          <p:cNvSpPr txBox="1"/>
          <p:nvPr/>
        </p:nvSpPr>
        <p:spPr>
          <a:xfrm>
            <a:off x="4738288" y="1100277"/>
            <a:ext cx="1104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Finished Size</a:t>
            </a:r>
          </a:p>
        </p:txBody>
      </p:sp>
      <p:pic>
        <p:nvPicPr>
          <p:cNvPr id="5" name="Picture 4" descr="Table&#10;&#10;Description automatically generated with low confidence">
            <a:extLst>
              <a:ext uri="{FF2B5EF4-FFF2-40B4-BE49-F238E27FC236}">
                <a16:creationId xmlns:a16="http://schemas.microsoft.com/office/drawing/2014/main" id="{A4E926F4-957B-4F08-B8F7-E8DEAEA8AF8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829" y="1241298"/>
            <a:ext cx="2743200" cy="3657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3CB3A97-BC7A-4380-9D41-3601E2A02D48}"/>
              </a:ext>
            </a:extLst>
          </p:cNvPr>
          <p:cNvSpPr txBox="1"/>
          <p:nvPr/>
        </p:nvSpPr>
        <p:spPr>
          <a:xfrm>
            <a:off x="1328507" y="1249955"/>
            <a:ext cx="1499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Cutting Instructions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EA4A08C-022F-4B16-B401-5A5485C9EF1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871" y="1322344"/>
            <a:ext cx="1827327" cy="1001274"/>
          </a:xfrm>
          <a:prstGeom prst="rect">
            <a:avLst/>
          </a:prstGeom>
        </p:spPr>
      </p:pic>
      <p:pic>
        <p:nvPicPr>
          <p:cNvPr id="14" name="Picture 13" descr="Shape, square&#10;&#10;Description automatically generated">
            <a:extLst>
              <a:ext uri="{FF2B5EF4-FFF2-40B4-BE49-F238E27FC236}">
                <a16:creationId xmlns:a16="http://schemas.microsoft.com/office/drawing/2014/main" id="{80CF90A4-00C1-4ADE-8833-1E935E391B5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48165">
            <a:off x="3374641" y="2390334"/>
            <a:ext cx="3029718" cy="309982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DA1D131-C4B8-4629-A6FD-9402EEA6889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11210">
            <a:off x="925860" y="880415"/>
            <a:ext cx="191573" cy="147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041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building&#10;&#10;Description automatically generated">
            <a:extLst>
              <a:ext uri="{FF2B5EF4-FFF2-40B4-BE49-F238E27FC236}">
                <a16:creationId xmlns:a16="http://schemas.microsoft.com/office/drawing/2014/main" id="{132AB42D-CF94-4687-87B9-74A0952E96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39" y="282742"/>
            <a:ext cx="6222379" cy="8578516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5C45D0-755A-4A10-A637-EEE1CAD0501D}"/>
              </a:ext>
            </a:extLst>
          </p:cNvPr>
          <p:cNvSpPr txBox="1"/>
          <p:nvPr/>
        </p:nvSpPr>
        <p:spPr>
          <a:xfrm>
            <a:off x="1030508" y="432257"/>
            <a:ext cx="4817566" cy="64633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utery" pitchFamily="2" charset="0"/>
              </a:rPr>
              <a:t>                   Quilt              </a:t>
            </a:r>
          </a:p>
        </p:txBody>
      </p:sp>
      <p:pic>
        <p:nvPicPr>
          <p:cNvPr id="5" name="Picture 4" descr="Table&#10;&#10;Description automatically generated with low confidence">
            <a:extLst>
              <a:ext uri="{FF2B5EF4-FFF2-40B4-BE49-F238E27FC236}">
                <a16:creationId xmlns:a16="http://schemas.microsoft.com/office/drawing/2014/main" id="{A4E926F4-957B-4F08-B8F7-E8DEAEA8AF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829" y="1241298"/>
            <a:ext cx="2743200" cy="3657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3CB3A97-BC7A-4380-9D41-3601E2A02D48}"/>
              </a:ext>
            </a:extLst>
          </p:cNvPr>
          <p:cNvSpPr txBox="1"/>
          <p:nvPr/>
        </p:nvSpPr>
        <p:spPr>
          <a:xfrm>
            <a:off x="1785363" y="1249955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Notes</a:t>
            </a:r>
          </a:p>
        </p:txBody>
      </p:sp>
      <p:pic>
        <p:nvPicPr>
          <p:cNvPr id="17" name="Picture 16" descr="A picture containing sewing machine, appliance, old&#10;&#10;Description automatically generated">
            <a:extLst>
              <a:ext uri="{FF2B5EF4-FFF2-40B4-BE49-F238E27FC236}">
                <a16:creationId xmlns:a16="http://schemas.microsoft.com/office/drawing/2014/main" id="{D05D6F76-DFCC-4C6C-85CF-D365E6A7C2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3656" y="7196707"/>
            <a:ext cx="2365562" cy="16731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BD7E4FE-E597-4B72-9DBD-27137D4EE5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11210">
            <a:off x="925860" y="880415"/>
            <a:ext cx="191573" cy="147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635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ckground pattern&#10;&#10;Description automatically generated">
            <a:extLst>
              <a:ext uri="{FF2B5EF4-FFF2-40B4-BE49-F238E27FC236}">
                <a16:creationId xmlns:a16="http://schemas.microsoft.com/office/drawing/2014/main" id="{462E05BC-1431-4E3E-956F-54133B1AA3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39" y="282742"/>
            <a:ext cx="6222379" cy="8578516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5C45D0-755A-4A10-A637-EEE1CAD0501D}"/>
              </a:ext>
            </a:extLst>
          </p:cNvPr>
          <p:cNvSpPr txBox="1"/>
          <p:nvPr/>
        </p:nvSpPr>
        <p:spPr>
          <a:xfrm>
            <a:off x="1030508" y="432257"/>
            <a:ext cx="4817566" cy="64633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utery" pitchFamily="2" charset="0"/>
              </a:rPr>
              <a:t>                   Quilt              </a:t>
            </a:r>
          </a:p>
        </p:txBody>
      </p:sp>
      <p:pic>
        <p:nvPicPr>
          <p:cNvPr id="3" name="Picture 2" descr="Shape, square&#10;&#10;Description automatically generated">
            <a:extLst>
              <a:ext uri="{FF2B5EF4-FFF2-40B4-BE49-F238E27FC236}">
                <a16:creationId xmlns:a16="http://schemas.microsoft.com/office/drawing/2014/main" id="{EDD9E5FA-B00A-4C7F-B6D7-1FFB0FF9BE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79862">
            <a:off x="614707" y="5247303"/>
            <a:ext cx="3882238" cy="34495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528C775-2F50-4C31-930E-08F91566100C}"/>
              </a:ext>
            </a:extLst>
          </p:cNvPr>
          <p:cNvSpPr txBox="1"/>
          <p:nvPr/>
        </p:nvSpPr>
        <p:spPr>
          <a:xfrm>
            <a:off x="4738288" y="1100277"/>
            <a:ext cx="1104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Finished Size</a:t>
            </a:r>
          </a:p>
        </p:txBody>
      </p:sp>
      <p:pic>
        <p:nvPicPr>
          <p:cNvPr id="5" name="Picture 4" descr="Table&#10;&#10;Description automatically generated with low confidence">
            <a:extLst>
              <a:ext uri="{FF2B5EF4-FFF2-40B4-BE49-F238E27FC236}">
                <a16:creationId xmlns:a16="http://schemas.microsoft.com/office/drawing/2014/main" id="{A4E926F4-957B-4F08-B8F7-E8DEAEA8AF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829" y="1241298"/>
            <a:ext cx="2743200" cy="3657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3CB3A97-BC7A-4380-9D41-3601E2A02D48}"/>
              </a:ext>
            </a:extLst>
          </p:cNvPr>
          <p:cNvSpPr txBox="1"/>
          <p:nvPr/>
        </p:nvSpPr>
        <p:spPr>
          <a:xfrm>
            <a:off x="1328507" y="1249955"/>
            <a:ext cx="1499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Cutting Instructions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EA4A08C-022F-4B16-B401-5A5485C9EF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871" y="1322344"/>
            <a:ext cx="1827327" cy="1001274"/>
          </a:xfrm>
          <a:prstGeom prst="rect">
            <a:avLst/>
          </a:prstGeom>
        </p:spPr>
      </p:pic>
      <p:pic>
        <p:nvPicPr>
          <p:cNvPr id="14" name="Picture 13" descr="Shape, square&#10;&#10;Description automatically generated">
            <a:extLst>
              <a:ext uri="{FF2B5EF4-FFF2-40B4-BE49-F238E27FC236}">
                <a16:creationId xmlns:a16="http://schemas.microsoft.com/office/drawing/2014/main" id="{80CF90A4-00C1-4ADE-8833-1E935E391B5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48165">
            <a:off x="3374641" y="2390334"/>
            <a:ext cx="3029718" cy="309982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4F4033-B3F7-4253-9BAF-26CB8AC071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472" y="7611524"/>
            <a:ext cx="1878767" cy="1249734"/>
          </a:xfrm>
          <a:prstGeom prst="rect">
            <a:avLst/>
          </a:prstGeom>
        </p:spPr>
      </p:pic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0B5090F6-A175-4FDC-BAD9-C9283CEC6A4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219" y="958556"/>
            <a:ext cx="1334373" cy="126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60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ckground pattern&#10;&#10;Description automatically generated">
            <a:extLst>
              <a:ext uri="{FF2B5EF4-FFF2-40B4-BE49-F238E27FC236}">
                <a16:creationId xmlns:a16="http://schemas.microsoft.com/office/drawing/2014/main" id="{ECE814BF-B5FB-4253-899E-D66AC95401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9AD777C-E714-4F26-8623-25307237D2F5}"/>
              </a:ext>
            </a:extLst>
          </p:cNvPr>
          <p:cNvSpPr/>
          <p:nvPr/>
        </p:nvSpPr>
        <p:spPr>
          <a:xfrm>
            <a:off x="356839" y="282742"/>
            <a:ext cx="6222379" cy="8578516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5C45D0-755A-4A10-A637-EEE1CAD0501D}"/>
              </a:ext>
            </a:extLst>
          </p:cNvPr>
          <p:cNvSpPr txBox="1"/>
          <p:nvPr/>
        </p:nvSpPr>
        <p:spPr>
          <a:xfrm>
            <a:off x="1030508" y="432257"/>
            <a:ext cx="4817566" cy="64633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utery" pitchFamily="2" charset="0"/>
              </a:rPr>
              <a:t>                   Quilt              </a:t>
            </a:r>
          </a:p>
        </p:txBody>
      </p:sp>
      <p:pic>
        <p:nvPicPr>
          <p:cNvPr id="5" name="Picture 4" descr="Table&#10;&#10;Description automatically generated with low confidence">
            <a:extLst>
              <a:ext uri="{FF2B5EF4-FFF2-40B4-BE49-F238E27FC236}">
                <a16:creationId xmlns:a16="http://schemas.microsoft.com/office/drawing/2014/main" id="{A4E926F4-957B-4F08-B8F7-E8DEAEA8AF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829" y="1241298"/>
            <a:ext cx="2743200" cy="3657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3CB3A97-BC7A-4380-9D41-3601E2A02D48}"/>
              </a:ext>
            </a:extLst>
          </p:cNvPr>
          <p:cNvSpPr txBox="1"/>
          <p:nvPr/>
        </p:nvSpPr>
        <p:spPr>
          <a:xfrm>
            <a:off x="1785363" y="1249955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Notes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F5B558F-410E-4016-9371-D78469656C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472" y="7611524"/>
            <a:ext cx="1878767" cy="1249734"/>
          </a:xfrm>
          <a:prstGeom prst="rect">
            <a:avLst/>
          </a:prstGeom>
        </p:spPr>
      </p:pic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E6C06ED4-A346-471B-B926-779A22F304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219" y="958556"/>
            <a:ext cx="1334373" cy="126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7148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 descr="A picture containing building&#10;&#10;Description automatically generated">
            <a:extLst>
              <a:ext uri="{FF2B5EF4-FFF2-40B4-BE49-F238E27FC236}">
                <a16:creationId xmlns:a16="http://schemas.microsoft.com/office/drawing/2014/main" id="{DD650761-FF6A-4348-B443-9427D9EC7A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556610" y="367990"/>
            <a:ext cx="5919537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80400-CD80-4F28-B2E7-32FBEED9868F}"/>
              </a:ext>
            </a:extLst>
          </p:cNvPr>
          <p:cNvSpPr txBox="1"/>
          <p:nvPr/>
        </p:nvSpPr>
        <p:spPr>
          <a:xfrm>
            <a:off x="2270685" y="418512"/>
            <a:ext cx="2491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Autery" pitchFamily="2" charset="0"/>
              </a:rPr>
              <a:t>Quilting Notes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81CA48-2538-4584-AC53-966EBAE44F34}"/>
              </a:ext>
            </a:extLst>
          </p:cNvPr>
          <p:cNvCxnSpPr>
            <a:cxnSpLocks/>
          </p:cNvCxnSpPr>
          <p:nvPr/>
        </p:nvCxnSpPr>
        <p:spPr>
          <a:xfrm>
            <a:off x="1092820" y="163922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4D05B1-E34C-4E1E-B54D-9D44F62CE91A}"/>
              </a:ext>
            </a:extLst>
          </p:cNvPr>
          <p:cNvCxnSpPr>
            <a:cxnSpLocks/>
          </p:cNvCxnSpPr>
          <p:nvPr/>
        </p:nvCxnSpPr>
        <p:spPr>
          <a:xfrm>
            <a:off x="1092820" y="19252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71FC435-4A66-4766-921C-18576D7FE4C0}"/>
              </a:ext>
            </a:extLst>
          </p:cNvPr>
          <p:cNvCxnSpPr>
            <a:cxnSpLocks/>
          </p:cNvCxnSpPr>
          <p:nvPr/>
        </p:nvCxnSpPr>
        <p:spPr>
          <a:xfrm>
            <a:off x="1092820" y="2204224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E98FA12-7252-4EAA-9C1C-F593A33E5904}"/>
              </a:ext>
            </a:extLst>
          </p:cNvPr>
          <p:cNvCxnSpPr>
            <a:cxnSpLocks/>
          </p:cNvCxnSpPr>
          <p:nvPr/>
        </p:nvCxnSpPr>
        <p:spPr>
          <a:xfrm>
            <a:off x="1092820" y="248300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27A22A1-38B4-45BC-ABDE-67D97CD707D8}"/>
              </a:ext>
            </a:extLst>
          </p:cNvPr>
          <p:cNvCxnSpPr>
            <a:cxnSpLocks/>
          </p:cNvCxnSpPr>
          <p:nvPr/>
        </p:nvCxnSpPr>
        <p:spPr>
          <a:xfrm>
            <a:off x="1092820" y="277293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ABE5873-4130-44E3-8535-7108F982AC48}"/>
              </a:ext>
            </a:extLst>
          </p:cNvPr>
          <p:cNvCxnSpPr>
            <a:cxnSpLocks/>
          </p:cNvCxnSpPr>
          <p:nvPr/>
        </p:nvCxnSpPr>
        <p:spPr>
          <a:xfrm>
            <a:off x="1092820" y="30851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B0C8FE-0709-43FC-957B-2671CCD94E4E}"/>
              </a:ext>
            </a:extLst>
          </p:cNvPr>
          <p:cNvCxnSpPr>
            <a:cxnSpLocks/>
          </p:cNvCxnSpPr>
          <p:nvPr/>
        </p:nvCxnSpPr>
        <p:spPr>
          <a:xfrm>
            <a:off x="1092820" y="368361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5D15680-1A3E-4334-841C-F1AF2590CF4D}"/>
              </a:ext>
            </a:extLst>
          </p:cNvPr>
          <p:cNvCxnSpPr>
            <a:cxnSpLocks/>
          </p:cNvCxnSpPr>
          <p:nvPr/>
        </p:nvCxnSpPr>
        <p:spPr>
          <a:xfrm>
            <a:off x="1092820" y="39624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CD01FA-CE7C-44A0-9A67-9AD3E7EAF969}"/>
              </a:ext>
            </a:extLst>
          </p:cNvPr>
          <p:cNvCxnSpPr>
            <a:cxnSpLocks/>
          </p:cNvCxnSpPr>
          <p:nvPr/>
        </p:nvCxnSpPr>
        <p:spPr>
          <a:xfrm>
            <a:off x="1092820" y="42523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BAF4B48-2E6E-48A0-AC84-6EAB42115E7B}"/>
              </a:ext>
            </a:extLst>
          </p:cNvPr>
          <p:cNvCxnSpPr>
            <a:cxnSpLocks/>
          </p:cNvCxnSpPr>
          <p:nvPr/>
        </p:nvCxnSpPr>
        <p:spPr>
          <a:xfrm>
            <a:off x="1092820" y="339368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6AF2FD-62CF-425C-87EF-113DD48037C9}"/>
              </a:ext>
            </a:extLst>
          </p:cNvPr>
          <p:cNvCxnSpPr>
            <a:cxnSpLocks/>
          </p:cNvCxnSpPr>
          <p:nvPr/>
        </p:nvCxnSpPr>
        <p:spPr>
          <a:xfrm>
            <a:off x="1092820" y="4861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FC7CB41-83A9-41A8-A7AA-49AF0111D73C}"/>
              </a:ext>
            </a:extLst>
          </p:cNvPr>
          <p:cNvCxnSpPr>
            <a:cxnSpLocks/>
          </p:cNvCxnSpPr>
          <p:nvPr/>
        </p:nvCxnSpPr>
        <p:spPr>
          <a:xfrm>
            <a:off x="1092820" y="5140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8C5E0A4-CAE3-4E6D-963C-DFECE770CF75}"/>
              </a:ext>
            </a:extLst>
          </p:cNvPr>
          <p:cNvCxnSpPr>
            <a:cxnSpLocks/>
          </p:cNvCxnSpPr>
          <p:nvPr/>
        </p:nvCxnSpPr>
        <p:spPr>
          <a:xfrm>
            <a:off x="1092820" y="5430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A86287-67E0-46B5-BBAD-78283D28326F}"/>
              </a:ext>
            </a:extLst>
          </p:cNvPr>
          <p:cNvCxnSpPr>
            <a:cxnSpLocks/>
          </p:cNvCxnSpPr>
          <p:nvPr/>
        </p:nvCxnSpPr>
        <p:spPr>
          <a:xfrm>
            <a:off x="1092820" y="4572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55A1596-2E0B-409D-A659-26A3D9E7D6B1}"/>
              </a:ext>
            </a:extLst>
          </p:cNvPr>
          <p:cNvCxnSpPr>
            <a:cxnSpLocks/>
          </p:cNvCxnSpPr>
          <p:nvPr/>
        </p:nvCxnSpPr>
        <p:spPr>
          <a:xfrm>
            <a:off x="1092820" y="599935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EC64263-0119-4AA1-A628-CE00FE096F3F}"/>
              </a:ext>
            </a:extLst>
          </p:cNvPr>
          <p:cNvCxnSpPr>
            <a:cxnSpLocks/>
          </p:cNvCxnSpPr>
          <p:nvPr/>
        </p:nvCxnSpPr>
        <p:spPr>
          <a:xfrm>
            <a:off x="1092820" y="6278137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1A7D7D-3689-4AA1-8147-4E0D2043E571}"/>
              </a:ext>
            </a:extLst>
          </p:cNvPr>
          <p:cNvCxnSpPr>
            <a:cxnSpLocks/>
          </p:cNvCxnSpPr>
          <p:nvPr/>
        </p:nvCxnSpPr>
        <p:spPr>
          <a:xfrm>
            <a:off x="1092820" y="656806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0E06D11-E7B4-4589-BFF6-ADA81F0FEF34}"/>
              </a:ext>
            </a:extLst>
          </p:cNvPr>
          <p:cNvCxnSpPr>
            <a:cxnSpLocks/>
          </p:cNvCxnSpPr>
          <p:nvPr/>
        </p:nvCxnSpPr>
        <p:spPr>
          <a:xfrm>
            <a:off x="1092820" y="570942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20056E7-EA6A-42F1-A26C-C7471EF5211B}"/>
              </a:ext>
            </a:extLst>
          </p:cNvPr>
          <p:cNvCxnSpPr>
            <a:cxnSpLocks/>
          </p:cNvCxnSpPr>
          <p:nvPr/>
        </p:nvCxnSpPr>
        <p:spPr>
          <a:xfrm>
            <a:off x="1092820" y="7147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4889844-9D2A-45D2-A1D6-B8886CFAB53A}"/>
              </a:ext>
            </a:extLst>
          </p:cNvPr>
          <p:cNvCxnSpPr>
            <a:cxnSpLocks/>
          </p:cNvCxnSpPr>
          <p:nvPr/>
        </p:nvCxnSpPr>
        <p:spPr>
          <a:xfrm>
            <a:off x="1092820" y="7426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7BCAA62-05EB-46B0-AE67-A9303771DBDC}"/>
              </a:ext>
            </a:extLst>
          </p:cNvPr>
          <p:cNvCxnSpPr>
            <a:cxnSpLocks/>
          </p:cNvCxnSpPr>
          <p:nvPr/>
        </p:nvCxnSpPr>
        <p:spPr>
          <a:xfrm>
            <a:off x="1092820" y="7716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9EEAF12-48E9-4FA5-9C97-0F5B302BCEC0}"/>
              </a:ext>
            </a:extLst>
          </p:cNvPr>
          <p:cNvCxnSpPr>
            <a:cxnSpLocks/>
          </p:cNvCxnSpPr>
          <p:nvPr/>
        </p:nvCxnSpPr>
        <p:spPr>
          <a:xfrm>
            <a:off x="1092820" y="6858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A9A7543-444B-4A7B-87B3-D031A718396E}"/>
              </a:ext>
            </a:extLst>
          </p:cNvPr>
          <p:cNvCxnSpPr>
            <a:cxnSpLocks/>
          </p:cNvCxnSpPr>
          <p:nvPr/>
        </p:nvCxnSpPr>
        <p:spPr>
          <a:xfrm>
            <a:off x="1092820" y="801400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AA8DA12-F0E2-443D-BC1B-CAD1EDEF02D3}"/>
              </a:ext>
            </a:extLst>
          </p:cNvPr>
          <p:cNvCxnSpPr>
            <a:cxnSpLocks/>
          </p:cNvCxnSpPr>
          <p:nvPr/>
        </p:nvCxnSpPr>
        <p:spPr>
          <a:xfrm>
            <a:off x="1092820" y="831509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07" name="Picture 106">
            <a:extLst>
              <a:ext uri="{FF2B5EF4-FFF2-40B4-BE49-F238E27FC236}">
                <a16:creationId xmlns:a16="http://schemas.microsoft.com/office/drawing/2014/main" id="{5871424E-EC1B-452B-8D4A-9CEFF115D5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9559" y="7515918"/>
            <a:ext cx="1628082" cy="162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88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101" descr="Background pattern&#10;&#10;Description automatically generated">
            <a:extLst>
              <a:ext uri="{FF2B5EF4-FFF2-40B4-BE49-F238E27FC236}">
                <a16:creationId xmlns:a16="http://schemas.microsoft.com/office/drawing/2014/main" id="{A68E3B08-7140-4F82-96FE-2FB2A1700A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469231" y="367990"/>
            <a:ext cx="5919537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80400-CD80-4F28-B2E7-32FBEED9868F}"/>
              </a:ext>
            </a:extLst>
          </p:cNvPr>
          <p:cNvSpPr txBox="1"/>
          <p:nvPr/>
        </p:nvSpPr>
        <p:spPr>
          <a:xfrm>
            <a:off x="2270685" y="418512"/>
            <a:ext cx="2491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Autery" pitchFamily="2" charset="0"/>
              </a:rPr>
              <a:t>Quilting Notes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81CA48-2538-4584-AC53-966EBAE44F34}"/>
              </a:ext>
            </a:extLst>
          </p:cNvPr>
          <p:cNvCxnSpPr>
            <a:cxnSpLocks/>
          </p:cNvCxnSpPr>
          <p:nvPr/>
        </p:nvCxnSpPr>
        <p:spPr>
          <a:xfrm>
            <a:off x="1092820" y="163922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4D05B1-E34C-4E1E-B54D-9D44F62CE91A}"/>
              </a:ext>
            </a:extLst>
          </p:cNvPr>
          <p:cNvCxnSpPr>
            <a:cxnSpLocks/>
          </p:cNvCxnSpPr>
          <p:nvPr/>
        </p:nvCxnSpPr>
        <p:spPr>
          <a:xfrm>
            <a:off x="1092820" y="19252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71FC435-4A66-4766-921C-18576D7FE4C0}"/>
              </a:ext>
            </a:extLst>
          </p:cNvPr>
          <p:cNvCxnSpPr>
            <a:cxnSpLocks/>
          </p:cNvCxnSpPr>
          <p:nvPr/>
        </p:nvCxnSpPr>
        <p:spPr>
          <a:xfrm>
            <a:off x="1092820" y="2204224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E98FA12-7252-4EAA-9C1C-F593A33E5904}"/>
              </a:ext>
            </a:extLst>
          </p:cNvPr>
          <p:cNvCxnSpPr>
            <a:cxnSpLocks/>
          </p:cNvCxnSpPr>
          <p:nvPr/>
        </p:nvCxnSpPr>
        <p:spPr>
          <a:xfrm>
            <a:off x="1092820" y="248300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27A22A1-38B4-45BC-ABDE-67D97CD707D8}"/>
              </a:ext>
            </a:extLst>
          </p:cNvPr>
          <p:cNvCxnSpPr>
            <a:cxnSpLocks/>
          </p:cNvCxnSpPr>
          <p:nvPr/>
        </p:nvCxnSpPr>
        <p:spPr>
          <a:xfrm>
            <a:off x="1092820" y="277293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ABE5873-4130-44E3-8535-7108F982AC48}"/>
              </a:ext>
            </a:extLst>
          </p:cNvPr>
          <p:cNvCxnSpPr>
            <a:cxnSpLocks/>
          </p:cNvCxnSpPr>
          <p:nvPr/>
        </p:nvCxnSpPr>
        <p:spPr>
          <a:xfrm>
            <a:off x="1092820" y="30851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B0C8FE-0709-43FC-957B-2671CCD94E4E}"/>
              </a:ext>
            </a:extLst>
          </p:cNvPr>
          <p:cNvCxnSpPr>
            <a:cxnSpLocks/>
          </p:cNvCxnSpPr>
          <p:nvPr/>
        </p:nvCxnSpPr>
        <p:spPr>
          <a:xfrm>
            <a:off x="1092820" y="368361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5D15680-1A3E-4334-841C-F1AF2590CF4D}"/>
              </a:ext>
            </a:extLst>
          </p:cNvPr>
          <p:cNvCxnSpPr>
            <a:cxnSpLocks/>
          </p:cNvCxnSpPr>
          <p:nvPr/>
        </p:nvCxnSpPr>
        <p:spPr>
          <a:xfrm>
            <a:off x="1092820" y="39624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CD01FA-CE7C-44A0-9A67-9AD3E7EAF969}"/>
              </a:ext>
            </a:extLst>
          </p:cNvPr>
          <p:cNvCxnSpPr>
            <a:cxnSpLocks/>
          </p:cNvCxnSpPr>
          <p:nvPr/>
        </p:nvCxnSpPr>
        <p:spPr>
          <a:xfrm>
            <a:off x="1092820" y="42523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BAF4B48-2E6E-48A0-AC84-6EAB42115E7B}"/>
              </a:ext>
            </a:extLst>
          </p:cNvPr>
          <p:cNvCxnSpPr>
            <a:cxnSpLocks/>
          </p:cNvCxnSpPr>
          <p:nvPr/>
        </p:nvCxnSpPr>
        <p:spPr>
          <a:xfrm>
            <a:off x="1092820" y="339368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6AF2FD-62CF-425C-87EF-113DD48037C9}"/>
              </a:ext>
            </a:extLst>
          </p:cNvPr>
          <p:cNvCxnSpPr>
            <a:cxnSpLocks/>
          </p:cNvCxnSpPr>
          <p:nvPr/>
        </p:nvCxnSpPr>
        <p:spPr>
          <a:xfrm>
            <a:off x="1092820" y="4861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FC7CB41-83A9-41A8-A7AA-49AF0111D73C}"/>
              </a:ext>
            </a:extLst>
          </p:cNvPr>
          <p:cNvCxnSpPr>
            <a:cxnSpLocks/>
          </p:cNvCxnSpPr>
          <p:nvPr/>
        </p:nvCxnSpPr>
        <p:spPr>
          <a:xfrm>
            <a:off x="1092820" y="5140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8C5E0A4-CAE3-4E6D-963C-DFECE770CF75}"/>
              </a:ext>
            </a:extLst>
          </p:cNvPr>
          <p:cNvCxnSpPr>
            <a:cxnSpLocks/>
          </p:cNvCxnSpPr>
          <p:nvPr/>
        </p:nvCxnSpPr>
        <p:spPr>
          <a:xfrm>
            <a:off x="1092820" y="5430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A86287-67E0-46B5-BBAD-78283D28326F}"/>
              </a:ext>
            </a:extLst>
          </p:cNvPr>
          <p:cNvCxnSpPr>
            <a:cxnSpLocks/>
          </p:cNvCxnSpPr>
          <p:nvPr/>
        </p:nvCxnSpPr>
        <p:spPr>
          <a:xfrm>
            <a:off x="1092820" y="4572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55A1596-2E0B-409D-A659-26A3D9E7D6B1}"/>
              </a:ext>
            </a:extLst>
          </p:cNvPr>
          <p:cNvCxnSpPr>
            <a:cxnSpLocks/>
          </p:cNvCxnSpPr>
          <p:nvPr/>
        </p:nvCxnSpPr>
        <p:spPr>
          <a:xfrm>
            <a:off x="1092820" y="599935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EC64263-0119-4AA1-A628-CE00FE096F3F}"/>
              </a:ext>
            </a:extLst>
          </p:cNvPr>
          <p:cNvCxnSpPr>
            <a:cxnSpLocks/>
          </p:cNvCxnSpPr>
          <p:nvPr/>
        </p:nvCxnSpPr>
        <p:spPr>
          <a:xfrm>
            <a:off x="1092820" y="6278137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1A7D7D-3689-4AA1-8147-4E0D2043E571}"/>
              </a:ext>
            </a:extLst>
          </p:cNvPr>
          <p:cNvCxnSpPr>
            <a:cxnSpLocks/>
          </p:cNvCxnSpPr>
          <p:nvPr/>
        </p:nvCxnSpPr>
        <p:spPr>
          <a:xfrm>
            <a:off x="1092820" y="656806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0E06D11-E7B4-4589-BFF6-ADA81F0FEF34}"/>
              </a:ext>
            </a:extLst>
          </p:cNvPr>
          <p:cNvCxnSpPr>
            <a:cxnSpLocks/>
          </p:cNvCxnSpPr>
          <p:nvPr/>
        </p:nvCxnSpPr>
        <p:spPr>
          <a:xfrm>
            <a:off x="1092820" y="570942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20056E7-EA6A-42F1-A26C-C7471EF5211B}"/>
              </a:ext>
            </a:extLst>
          </p:cNvPr>
          <p:cNvCxnSpPr>
            <a:cxnSpLocks/>
          </p:cNvCxnSpPr>
          <p:nvPr/>
        </p:nvCxnSpPr>
        <p:spPr>
          <a:xfrm>
            <a:off x="1092820" y="7147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4889844-9D2A-45D2-A1D6-B8886CFAB53A}"/>
              </a:ext>
            </a:extLst>
          </p:cNvPr>
          <p:cNvCxnSpPr>
            <a:cxnSpLocks/>
          </p:cNvCxnSpPr>
          <p:nvPr/>
        </p:nvCxnSpPr>
        <p:spPr>
          <a:xfrm>
            <a:off x="1092820" y="7426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7BCAA62-05EB-46B0-AE67-A9303771DBDC}"/>
              </a:ext>
            </a:extLst>
          </p:cNvPr>
          <p:cNvCxnSpPr>
            <a:cxnSpLocks/>
          </p:cNvCxnSpPr>
          <p:nvPr/>
        </p:nvCxnSpPr>
        <p:spPr>
          <a:xfrm>
            <a:off x="1092820" y="7716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9EEAF12-48E9-4FA5-9C97-0F5B302BCEC0}"/>
              </a:ext>
            </a:extLst>
          </p:cNvPr>
          <p:cNvCxnSpPr>
            <a:cxnSpLocks/>
          </p:cNvCxnSpPr>
          <p:nvPr/>
        </p:nvCxnSpPr>
        <p:spPr>
          <a:xfrm>
            <a:off x="1092820" y="6858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A9A7543-444B-4A7B-87B3-D031A718396E}"/>
              </a:ext>
            </a:extLst>
          </p:cNvPr>
          <p:cNvCxnSpPr>
            <a:cxnSpLocks/>
          </p:cNvCxnSpPr>
          <p:nvPr/>
        </p:nvCxnSpPr>
        <p:spPr>
          <a:xfrm>
            <a:off x="1092820" y="801400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AA8DA12-F0E2-443D-BC1B-CAD1EDEF02D3}"/>
              </a:ext>
            </a:extLst>
          </p:cNvPr>
          <p:cNvCxnSpPr>
            <a:cxnSpLocks/>
          </p:cNvCxnSpPr>
          <p:nvPr/>
        </p:nvCxnSpPr>
        <p:spPr>
          <a:xfrm>
            <a:off x="1092820" y="831509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03" name="Picture 102">
            <a:extLst>
              <a:ext uri="{FF2B5EF4-FFF2-40B4-BE49-F238E27FC236}">
                <a16:creationId xmlns:a16="http://schemas.microsoft.com/office/drawing/2014/main" id="{946D60A0-71AF-4559-8CA4-6897931E43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1015" y="7241726"/>
            <a:ext cx="1678204" cy="1589453"/>
          </a:xfrm>
          <a:prstGeom prst="rect">
            <a:avLst/>
          </a:prstGeom>
        </p:spPr>
      </p:pic>
      <p:pic>
        <p:nvPicPr>
          <p:cNvPr id="104" name="Picture 103" descr="A picture containing text&#10;&#10;Description automatically generated">
            <a:extLst>
              <a:ext uri="{FF2B5EF4-FFF2-40B4-BE49-F238E27FC236}">
                <a16:creationId xmlns:a16="http://schemas.microsoft.com/office/drawing/2014/main" id="{E276F4CC-705F-4D03-B743-BA56CA52CA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0726" y="7506680"/>
            <a:ext cx="2064442" cy="206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076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uilding&#10;&#10;Description automatically generated">
            <a:extLst>
              <a:ext uri="{FF2B5EF4-FFF2-40B4-BE49-F238E27FC236}">
                <a16:creationId xmlns:a16="http://schemas.microsoft.com/office/drawing/2014/main" id="{B05F8D89-5E77-4307-9A02-4B6A50F2F3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36855FD-58E6-4C23-BCED-D7E88012FB81}"/>
              </a:ext>
            </a:extLst>
          </p:cNvPr>
          <p:cNvSpPr/>
          <p:nvPr/>
        </p:nvSpPr>
        <p:spPr>
          <a:xfrm>
            <a:off x="318279" y="319885"/>
            <a:ext cx="6133169" cy="85042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E03744-B2F9-4991-B191-BD005689845A}"/>
              </a:ext>
            </a:extLst>
          </p:cNvPr>
          <p:cNvCxnSpPr>
            <a:cxnSpLocks/>
          </p:cNvCxnSpPr>
          <p:nvPr/>
        </p:nvCxnSpPr>
        <p:spPr>
          <a:xfrm flipH="1">
            <a:off x="1679368" y="4572000"/>
            <a:ext cx="349926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3" name="Picture 22" descr="Background pattern&#10;&#10;Description automatically generated">
            <a:extLst>
              <a:ext uri="{FF2B5EF4-FFF2-40B4-BE49-F238E27FC236}">
                <a16:creationId xmlns:a16="http://schemas.microsoft.com/office/drawing/2014/main" id="{D0C970E2-B5EB-487B-A649-0286EFBCDF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6923" y="3420580"/>
            <a:ext cx="3304151" cy="67285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62788DE-6F82-418C-B957-A972274ECB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246" y="3345289"/>
            <a:ext cx="3557383" cy="8234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05740F-B6AA-4F4C-9BDB-194AE74A9793}"/>
              </a:ext>
            </a:extLst>
          </p:cNvPr>
          <p:cNvSpPr txBox="1"/>
          <p:nvPr/>
        </p:nvSpPr>
        <p:spPr>
          <a:xfrm>
            <a:off x="2373673" y="3476356"/>
            <a:ext cx="3304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utery" pitchFamily="2" charset="0"/>
              </a:rPr>
              <a:t>Belongs To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22BD1375-4A28-4DC3-964C-8CA02F2613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673" y="4923061"/>
            <a:ext cx="2528253" cy="2528253"/>
          </a:xfrm>
          <a:prstGeom prst="rect">
            <a:avLst/>
          </a:prstGeom>
        </p:spPr>
      </p:pic>
      <p:pic>
        <p:nvPicPr>
          <p:cNvPr id="34" name="Picture 33" descr="A picture containing text, weapon&#10;&#10;Description automatically generated">
            <a:extLst>
              <a:ext uri="{FF2B5EF4-FFF2-40B4-BE49-F238E27FC236}">
                <a16:creationId xmlns:a16="http://schemas.microsoft.com/office/drawing/2014/main" id="{3027F596-1990-4149-853C-80925D5874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7799" y="6776711"/>
            <a:ext cx="1050878" cy="54848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A157CFA-DE26-45D7-BDAA-0855C1A205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78006">
            <a:off x="1733635" y="6736983"/>
            <a:ext cx="2050009" cy="62793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979D129-B852-408F-ABFE-0973A520387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9542" y="4544246"/>
            <a:ext cx="2274074" cy="215381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8F3C6B1-33B4-4674-BECA-DF5354EA60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6250" y="1059033"/>
            <a:ext cx="2326584" cy="154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9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 picture containing building&#10;&#10;Description automatically generated">
            <a:extLst>
              <a:ext uri="{FF2B5EF4-FFF2-40B4-BE49-F238E27FC236}">
                <a16:creationId xmlns:a16="http://schemas.microsoft.com/office/drawing/2014/main" id="{C61FA5D2-E8DF-48F5-8D66-D9B541ACDD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562807" y="372539"/>
            <a:ext cx="5907143" cy="8408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80400-CD80-4F28-B2E7-32FBEED9868F}"/>
              </a:ext>
            </a:extLst>
          </p:cNvPr>
          <p:cNvSpPr txBox="1"/>
          <p:nvPr/>
        </p:nvSpPr>
        <p:spPr>
          <a:xfrm>
            <a:off x="2270685" y="418512"/>
            <a:ext cx="2491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Autery" pitchFamily="2" charset="0"/>
              </a:rPr>
              <a:t>Quilting Notes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81CA48-2538-4584-AC53-966EBAE44F34}"/>
              </a:ext>
            </a:extLst>
          </p:cNvPr>
          <p:cNvCxnSpPr>
            <a:cxnSpLocks/>
          </p:cNvCxnSpPr>
          <p:nvPr/>
        </p:nvCxnSpPr>
        <p:spPr>
          <a:xfrm>
            <a:off x="1092820" y="163922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D4D05B1-E34C-4E1E-B54D-9D44F62CE91A}"/>
              </a:ext>
            </a:extLst>
          </p:cNvPr>
          <p:cNvCxnSpPr>
            <a:cxnSpLocks/>
          </p:cNvCxnSpPr>
          <p:nvPr/>
        </p:nvCxnSpPr>
        <p:spPr>
          <a:xfrm>
            <a:off x="1092820" y="19252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71FC435-4A66-4766-921C-18576D7FE4C0}"/>
              </a:ext>
            </a:extLst>
          </p:cNvPr>
          <p:cNvCxnSpPr>
            <a:cxnSpLocks/>
          </p:cNvCxnSpPr>
          <p:nvPr/>
        </p:nvCxnSpPr>
        <p:spPr>
          <a:xfrm>
            <a:off x="1092820" y="2204224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E98FA12-7252-4EAA-9C1C-F593A33E5904}"/>
              </a:ext>
            </a:extLst>
          </p:cNvPr>
          <p:cNvCxnSpPr>
            <a:cxnSpLocks/>
          </p:cNvCxnSpPr>
          <p:nvPr/>
        </p:nvCxnSpPr>
        <p:spPr>
          <a:xfrm>
            <a:off x="1092820" y="248300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27A22A1-38B4-45BC-ABDE-67D97CD707D8}"/>
              </a:ext>
            </a:extLst>
          </p:cNvPr>
          <p:cNvCxnSpPr>
            <a:cxnSpLocks/>
          </p:cNvCxnSpPr>
          <p:nvPr/>
        </p:nvCxnSpPr>
        <p:spPr>
          <a:xfrm>
            <a:off x="1092820" y="277293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ABE5873-4130-44E3-8535-7108F982AC48}"/>
              </a:ext>
            </a:extLst>
          </p:cNvPr>
          <p:cNvCxnSpPr>
            <a:cxnSpLocks/>
          </p:cNvCxnSpPr>
          <p:nvPr/>
        </p:nvCxnSpPr>
        <p:spPr>
          <a:xfrm>
            <a:off x="1092820" y="308517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B0C8FE-0709-43FC-957B-2671CCD94E4E}"/>
              </a:ext>
            </a:extLst>
          </p:cNvPr>
          <p:cNvCxnSpPr>
            <a:cxnSpLocks/>
          </p:cNvCxnSpPr>
          <p:nvPr/>
        </p:nvCxnSpPr>
        <p:spPr>
          <a:xfrm>
            <a:off x="1092820" y="368361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5D15680-1A3E-4334-841C-F1AF2590CF4D}"/>
              </a:ext>
            </a:extLst>
          </p:cNvPr>
          <p:cNvCxnSpPr>
            <a:cxnSpLocks/>
          </p:cNvCxnSpPr>
          <p:nvPr/>
        </p:nvCxnSpPr>
        <p:spPr>
          <a:xfrm>
            <a:off x="1092820" y="39624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CD01FA-CE7C-44A0-9A67-9AD3E7EAF969}"/>
              </a:ext>
            </a:extLst>
          </p:cNvPr>
          <p:cNvCxnSpPr>
            <a:cxnSpLocks/>
          </p:cNvCxnSpPr>
          <p:nvPr/>
        </p:nvCxnSpPr>
        <p:spPr>
          <a:xfrm>
            <a:off x="1092820" y="42523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BAF4B48-2E6E-48A0-AC84-6EAB42115E7B}"/>
              </a:ext>
            </a:extLst>
          </p:cNvPr>
          <p:cNvCxnSpPr>
            <a:cxnSpLocks/>
          </p:cNvCxnSpPr>
          <p:nvPr/>
        </p:nvCxnSpPr>
        <p:spPr>
          <a:xfrm>
            <a:off x="1092820" y="339368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6AF2FD-62CF-425C-87EF-113DD48037C9}"/>
              </a:ext>
            </a:extLst>
          </p:cNvPr>
          <p:cNvCxnSpPr>
            <a:cxnSpLocks/>
          </p:cNvCxnSpPr>
          <p:nvPr/>
        </p:nvCxnSpPr>
        <p:spPr>
          <a:xfrm>
            <a:off x="1092820" y="4861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FC7CB41-83A9-41A8-A7AA-49AF0111D73C}"/>
              </a:ext>
            </a:extLst>
          </p:cNvPr>
          <p:cNvCxnSpPr>
            <a:cxnSpLocks/>
          </p:cNvCxnSpPr>
          <p:nvPr/>
        </p:nvCxnSpPr>
        <p:spPr>
          <a:xfrm>
            <a:off x="1092820" y="5140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8C5E0A4-CAE3-4E6D-963C-DFECE770CF75}"/>
              </a:ext>
            </a:extLst>
          </p:cNvPr>
          <p:cNvCxnSpPr>
            <a:cxnSpLocks/>
          </p:cNvCxnSpPr>
          <p:nvPr/>
        </p:nvCxnSpPr>
        <p:spPr>
          <a:xfrm>
            <a:off x="1092820" y="5430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A86287-67E0-46B5-BBAD-78283D28326F}"/>
              </a:ext>
            </a:extLst>
          </p:cNvPr>
          <p:cNvCxnSpPr>
            <a:cxnSpLocks/>
          </p:cNvCxnSpPr>
          <p:nvPr/>
        </p:nvCxnSpPr>
        <p:spPr>
          <a:xfrm>
            <a:off x="1092820" y="4572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55A1596-2E0B-409D-A659-26A3D9E7D6B1}"/>
              </a:ext>
            </a:extLst>
          </p:cNvPr>
          <p:cNvCxnSpPr>
            <a:cxnSpLocks/>
          </p:cNvCxnSpPr>
          <p:nvPr/>
        </p:nvCxnSpPr>
        <p:spPr>
          <a:xfrm>
            <a:off x="1092820" y="5999356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EC64263-0119-4AA1-A628-CE00FE096F3F}"/>
              </a:ext>
            </a:extLst>
          </p:cNvPr>
          <p:cNvCxnSpPr>
            <a:cxnSpLocks/>
          </p:cNvCxnSpPr>
          <p:nvPr/>
        </p:nvCxnSpPr>
        <p:spPr>
          <a:xfrm>
            <a:off x="1092820" y="6278137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1A7D7D-3689-4AA1-8147-4E0D2043E571}"/>
              </a:ext>
            </a:extLst>
          </p:cNvPr>
          <p:cNvCxnSpPr>
            <a:cxnSpLocks/>
          </p:cNvCxnSpPr>
          <p:nvPr/>
        </p:nvCxnSpPr>
        <p:spPr>
          <a:xfrm>
            <a:off x="1092820" y="6568068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0E06D11-E7B4-4589-BFF6-ADA81F0FEF34}"/>
              </a:ext>
            </a:extLst>
          </p:cNvPr>
          <p:cNvCxnSpPr>
            <a:cxnSpLocks/>
          </p:cNvCxnSpPr>
          <p:nvPr/>
        </p:nvCxnSpPr>
        <p:spPr>
          <a:xfrm>
            <a:off x="1092820" y="5709425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20056E7-EA6A-42F1-A26C-C7471EF5211B}"/>
              </a:ext>
            </a:extLst>
          </p:cNvPr>
          <p:cNvCxnSpPr>
            <a:cxnSpLocks/>
          </p:cNvCxnSpPr>
          <p:nvPr/>
        </p:nvCxnSpPr>
        <p:spPr>
          <a:xfrm>
            <a:off x="1092820" y="7147931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4889844-9D2A-45D2-A1D6-B8886CFAB53A}"/>
              </a:ext>
            </a:extLst>
          </p:cNvPr>
          <p:cNvCxnSpPr>
            <a:cxnSpLocks/>
          </p:cNvCxnSpPr>
          <p:nvPr/>
        </p:nvCxnSpPr>
        <p:spPr>
          <a:xfrm>
            <a:off x="1092820" y="742671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7BCAA62-05EB-46B0-AE67-A9303771DBDC}"/>
              </a:ext>
            </a:extLst>
          </p:cNvPr>
          <p:cNvCxnSpPr>
            <a:cxnSpLocks/>
          </p:cNvCxnSpPr>
          <p:nvPr/>
        </p:nvCxnSpPr>
        <p:spPr>
          <a:xfrm>
            <a:off x="1092820" y="7716643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9EEAF12-48E9-4FA5-9C97-0F5B302BCEC0}"/>
              </a:ext>
            </a:extLst>
          </p:cNvPr>
          <p:cNvCxnSpPr>
            <a:cxnSpLocks/>
          </p:cNvCxnSpPr>
          <p:nvPr/>
        </p:nvCxnSpPr>
        <p:spPr>
          <a:xfrm>
            <a:off x="1092820" y="6858000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A9A7543-444B-4A7B-87B3-D031A718396E}"/>
              </a:ext>
            </a:extLst>
          </p:cNvPr>
          <p:cNvCxnSpPr>
            <a:cxnSpLocks/>
          </p:cNvCxnSpPr>
          <p:nvPr/>
        </p:nvCxnSpPr>
        <p:spPr>
          <a:xfrm>
            <a:off x="1092820" y="8014009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AA8DA12-F0E2-443D-BC1B-CAD1EDEF02D3}"/>
              </a:ext>
            </a:extLst>
          </p:cNvPr>
          <p:cNvCxnSpPr>
            <a:cxnSpLocks/>
          </p:cNvCxnSpPr>
          <p:nvPr/>
        </p:nvCxnSpPr>
        <p:spPr>
          <a:xfrm>
            <a:off x="1092820" y="8315092"/>
            <a:ext cx="48507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3209C55-6D27-4759-BBE8-7BDAE8D831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8905" y="6948873"/>
            <a:ext cx="1290177" cy="192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0154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101" descr="Background pattern&#10;&#10;Description automatically generated">
            <a:extLst>
              <a:ext uri="{FF2B5EF4-FFF2-40B4-BE49-F238E27FC236}">
                <a16:creationId xmlns:a16="http://schemas.microsoft.com/office/drawing/2014/main" id="{A68E3B08-7140-4F82-96FE-2FB2A1700A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CCF9C20-FD18-4575-8991-E8AF7D514577}"/>
              </a:ext>
            </a:extLst>
          </p:cNvPr>
          <p:cNvSpPr/>
          <p:nvPr/>
        </p:nvSpPr>
        <p:spPr>
          <a:xfrm>
            <a:off x="317810" y="282742"/>
            <a:ext cx="6222379" cy="8578516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80400-CD80-4F28-B2E7-32FBEED9868F}"/>
              </a:ext>
            </a:extLst>
          </p:cNvPr>
          <p:cNvSpPr txBox="1"/>
          <p:nvPr/>
        </p:nvSpPr>
        <p:spPr>
          <a:xfrm>
            <a:off x="2270685" y="418512"/>
            <a:ext cx="2491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Autery" pitchFamily="2" charset="0"/>
              </a:rPr>
              <a:t>Quilting Notes</a:t>
            </a:r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946D60A0-71AF-4559-8CA4-6897931E43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1015" y="7241726"/>
            <a:ext cx="1678204" cy="1589453"/>
          </a:xfrm>
          <a:prstGeom prst="rect">
            <a:avLst/>
          </a:prstGeom>
        </p:spPr>
      </p:pic>
      <p:pic>
        <p:nvPicPr>
          <p:cNvPr id="104" name="Picture 103" descr="A picture containing text&#10;&#10;Description automatically generated">
            <a:extLst>
              <a:ext uri="{FF2B5EF4-FFF2-40B4-BE49-F238E27FC236}">
                <a16:creationId xmlns:a16="http://schemas.microsoft.com/office/drawing/2014/main" id="{E276F4CC-705F-4D03-B743-BA56CA52CA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0726" y="7506680"/>
            <a:ext cx="2064442" cy="206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4989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uilding&#10;&#10;Description automatically generated">
            <a:extLst>
              <a:ext uri="{FF2B5EF4-FFF2-40B4-BE49-F238E27FC236}">
                <a16:creationId xmlns:a16="http://schemas.microsoft.com/office/drawing/2014/main" id="{D05E1818-E813-47F7-851E-48D64FE461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0" cy="9144000"/>
          </a:xfrm>
          <a:prstGeom prst="rect">
            <a:avLst/>
          </a:prstGeom>
        </p:spPr>
      </p:pic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CCF9C20-FD18-4575-8991-E8AF7D514577}"/>
              </a:ext>
            </a:extLst>
          </p:cNvPr>
          <p:cNvSpPr/>
          <p:nvPr/>
        </p:nvSpPr>
        <p:spPr>
          <a:xfrm>
            <a:off x="356839" y="282742"/>
            <a:ext cx="6222379" cy="8578516"/>
          </a:xfrm>
          <a:prstGeom prst="roundRect">
            <a:avLst>
              <a:gd name="adj" fmla="val 5839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80400-CD80-4F28-B2E7-32FBEED9868F}"/>
              </a:ext>
            </a:extLst>
          </p:cNvPr>
          <p:cNvSpPr txBox="1"/>
          <p:nvPr/>
        </p:nvSpPr>
        <p:spPr>
          <a:xfrm>
            <a:off x="2270685" y="418512"/>
            <a:ext cx="2491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Autery" pitchFamily="2" charset="0"/>
              </a:rPr>
              <a:t>Quilting Notes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1E951D1-E95C-43AA-A232-6ACFCC31B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8905" y="6948873"/>
            <a:ext cx="1290177" cy="192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371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F61908BF-1785-4055-8EC9-C0AF5DFA9D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36855FD-58E6-4C23-BCED-D7E88012FB81}"/>
              </a:ext>
            </a:extLst>
          </p:cNvPr>
          <p:cNvSpPr/>
          <p:nvPr/>
        </p:nvSpPr>
        <p:spPr>
          <a:xfrm>
            <a:off x="362415" y="345886"/>
            <a:ext cx="6133169" cy="85042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close up of a fabric surface&#10;&#10;Description automatically generated with low confidence">
            <a:extLst>
              <a:ext uri="{FF2B5EF4-FFF2-40B4-BE49-F238E27FC236}">
                <a16:creationId xmlns:a16="http://schemas.microsoft.com/office/drawing/2014/main" id="{A67CC3C0-5D7D-4689-8A80-E6D80A9D87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044" y="1169322"/>
            <a:ext cx="1886379" cy="188637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9E424C6-F542-4FC6-A4A5-DE553D5206BC}"/>
              </a:ext>
            </a:extLst>
          </p:cNvPr>
          <p:cNvGraphicFramePr>
            <a:graphicFrameLocks noGrp="1"/>
          </p:cNvGraphicFramePr>
          <p:nvPr/>
        </p:nvGraphicFramePr>
        <p:xfrm>
          <a:off x="2687444" y="1083273"/>
          <a:ext cx="3699119" cy="20574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972674">
                  <a:extLst>
                    <a:ext uri="{9D8B030D-6E8A-4147-A177-3AD203B41FA5}">
                      <a16:colId xmlns:a16="http://schemas.microsoft.com/office/drawing/2014/main" val="3195715048"/>
                    </a:ext>
                  </a:extLst>
                </a:gridCol>
                <a:gridCol w="347574">
                  <a:extLst>
                    <a:ext uri="{9D8B030D-6E8A-4147-A177-3AD203B41FA5}">
                      <a16:colId xmlns:a16="http://schemas.microsoft.com/office/drawing/2014/main" val="1080877821"/>
                    </a:ext>
                  </a:extLst>
                </a:gridCol>
                <a:gridCol w="1224436">
                  <a:extLst>
                    <a:ext uri="{9D8B030D-6E8A-4147-A177-3AD203B41FA5}">
                      <a16:colId xmlns:a16="http://schemas.microsoft.com/office/drawing/2014/main" val="2524843912"/>
                    </a:ext>
                  </a:extLst>
                </a:gridCol>
                <a:gridCol w="1154435">
                  <a:extLst>
                    <a:ext uri="{9D8B030D-6E8A-4147-A177-3AD203B41FA5}">
                      <a16:colId xmlns:a16="http://schemas.microsoft.com/office/drawing/2014/main" val="1309319159"/>
                    </a:ext>
                  </a:extLst>
                </a:gridCol>
              </a:tblGrid>
              <a:tr h="255071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Squares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6” Block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12” Block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90043"/>
                  </a:ext>
                </a:extLst>
              </a:tr>
              <a:tr h="27632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727172"/>
                  </a:ext>
                </a:extLst>
              </a:tr>
              <a:tr h="2763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4471270"/>
                  </a:ext>
                </a:extLst>
              </a:tr>
              <a:tr h="2763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23395"/>
                  </a:ext>
                </a:extLst>
              </a:tr>
              <a:tr h="2958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02371"/>
                  </a:ext>
                </a:extLst>
              </a:tr>
              <a:tr h="2619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350687"/>
                  </a:ext>
                </a:extLst>
              </a:tr>
              <a:tr h="2958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606421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E03744-B2F9-4991-B191-BD005689845A}"/>
              </a:ext>
            </a:extLst>
          </p:cNvPr>
          <p:cNvCxnSpPr/>
          <p:nvPr/>
        </p:nvCxnSpPr>
        <p:spPr>
          <a:xfrm>
            <a:off x="3429000" y="3624146"/>
            <a:ext cx="0" cy="4839630"/>
          </a:xfrm>
          <a:prstGeom prst="line">
            <a:avLst/>
          </a:prstGeom>
          <a:ln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C4DAA58-BE4C-433F-893B-EE43076B7A15}"/>
              </a:ext>
            </a:extLst>
          </p:cNvPr>
          <p:cNvSpPr txBox="1"/>
          <p:nvPr/>
        </p:nvSpPr>
        <p:spPr>
          <a:xfrm>
            <a:off x="1033291" y="3839677"/>
            <a:ext cx="1962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Piecing Instructions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8C76168-EDA5-4194-AF10-4326B94799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074" y="3317984"/>
            <a:ext cx="1218351" cy="597964"/>
          </a:xfrm>
          <a:prstGeom prst="rect">
            <a:avLst/>
          </a:prstGeom>
        </p:spPr>
      </p:pic>
      <p:pic>
        <p:nvPicPr>
          <p:cNvPr id="23" name="Picture 22" descr="Background pattern&#10;&#10;Description automatically generated">
            <a:extLst>
              <a:ext uri="{FF2B5EF4-FFF2-40B4-BE49-F238E27FC236}">
                <a16:creationId xmlns:a16="http://schemas.microsoft.com/office/drawing/2014/main" id="{D0C970E2-B5EB-487B-A649-0286EFBCDF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406" y="430906"/>
            <a:ext cx="2974522" cy="60573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62788DE-6F82-418C-B957-A972274ECB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708" y="428463"/>
            <a:ext cx="3391562" cy="7850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05740F-B6AA-4F4C-9BDB-194AE74A9793}"/>
              </a:ext>
            </a:extLst>
          </p:cNvPr>
          <p:cNvSpPr txBox="1"/>
          <p:nvPr/>
        </p:nvSpPr>
        <p:spPr>
          <a:xfrm>
            <a:off x="898695" y="518204"/>
            <a:ext cx="3304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utery" pitchFamily="2" charset="0"/>
              </a:rPr>
              <a:t>Block Journal</a:t>
            </a:r>
          </a:p>
        </p:txBody>
      </p:sp>
      <p:pic>
        <p:nvPicPr>
          <p:cNvPr id="9" name="Picture 8" descr="A pair of sunglasses&#10;&#10;Description automatically generated with low confidence">
            <a:extLst>
              <a:ext uri="{FF2B5EF4-FFF2-40B4-BE49-F238E27FC236}">
                <a16:creationId xmlns:a16="http://schemas.microsoft.com/office/drawing/2014/main" id="{ECC59B24-54ED-4EC7-B1DD-A76D6FD93EC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60385">
            <a:off x="5229207" y="8269238"/>
            <a:ext cx="1464993" cy="58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744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uilding&#10;&#10;Description automatically generated">
            <a:extLst>
              <a:ext uri="{FF2B5EF4-FFF2-40B4-BE49-F238E27FC236}">
                <a16:creationId xmlns:a16="http://schemas.microsoft.com/office/drawing/2014/main" id="{B05F8D89-5E77-4307-9A02-4B6A50F2F3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36855FD-58E6-4C23-BCED-D7E88012FB81}"/>
              </a:ext>
            </a:extLst>
          </p:cNvPr>
          <p:cNvSpPr/>
          <p:nvPr/>
        </p:nvSpPr>
        <p:spPr>
          <a:xfrm>
            <a:off x="362415" y="345886"/>
            <a:ext cx="6133169" cy="85042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close up of a fabric surface&#10;&#10;Description automatically generated with low confidence">
            <a:extLst>
              <a:ext uri="{FF2B5EF4-FFF2-40B4-BE49-F238E27FC236}">
                <a16:creationId xmlns:a16="http://schemas.microsoft.com/office/drawing/2014/main" id="{A67CC3C0-5D7D-4689-8A80-E6D80A9D87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044" y="1169322"/>
            <a:ext cx="1886379" cy="188637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9E424C6-F542-4FC6-A4A5-DE553D5206BC}"/>
              </a:ext>
            </a:extLst>
          </p:cNvPr>
          <p:cNvGraphicFramePr>
            <a:graphicFrameLocks noGrp="1"/>
          </p:cNvGraphicFramePr>
          <p:nvPr/>
        </p:nvGraphicFramePr>
        <p:xfrm>
          <a:off x="2687444" y="1083273"/>
          <a:ext cx="3699119" cy="20574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972674">
                  <a:extLst>
                    <a:ext uri="{9D8B030D-6E8A-4147-A177-3AD203B41FA5}">
                      <a16:colId xmlns:a16="http://schemas.microsoft.com/office/drawing/2014/main" val="3195715048"/>
                    </a:ext>
                  </a:extLst>
                </a:gridCol>
                <a:gridCol w="347574">
                  <a:extLst>
                    <a:ext uri="{9D8B030D-6E8A-4147-A177-3AD203B41FA5}">
                      <a16:colId xmlns:a16="http://schemas.microsoft.com/office/drawing/2014/main" val="1080877821"/>
                    </a:ext>
                  </a:extLst>
                </a:gridCol>
                <a:gridCol w="1224436">
                  <a:extLst>
                    <a:ext uri="{9D8B030D-6E8A-4147-A177-3AD203B41FA5}">
                      <a16:colId xmlns:a16="http://schemas.microsoft.com/office/drawing/2014/main" val="2524843912"/>
                    </a:ext>
                  </a:extLst>
                </a:gridCol>
                <a:gridCol w="1154435">
                  <a:extLst>
                    <a:ext uri="{9D8B030D-6E8A-4147-A177-3AD203B41FA5}">
                      <a16:colId xmlns:a16="http://schemas.microsoft.com/office/drawing/2014/main" val="1309319159"/>
                    </a:ext>
                  </a:extLst>
                </a:gridCol>
              </a:tblGrid>
              <a:tr h="255071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Squares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6” Block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12” Block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90043"/>
                  </a:ext>
                </a:extLst>
              </a:tr>
              <a:tr h="27632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727172"/>
                  </a:ext>
                </a:extLst>
              </a:tr>
              <a:tr h="2763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4471270"/>
                  </a:ext>
                </a:extLst>
              </a:tr>
              <a:tr h="2763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23395"/>
                  </a:ext>
                </a:extLst>
              </a:tr>
              <a:tr h="2958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02371"/>
                  </a:ext>
                </a:extLst>
              </a:tr>
              <a:tr h="2619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350687"/>
                  </a:ext>
                </a:extLst>
              </a:tr>
              <a:tr h="2958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606421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E03744-B2F9-4991-B191-BD005689845A}"/>
              </a:ext>
            </a:extLst>
          </p:cNvPr>
          <p:cNvCxnSpPr/>
          <p:nvPr/>
        </p:nvCxnSpPr>
        <p:spPr>
          <a:xfrm>
            <a:off x="3429000" y="3624146"/>
            <a:ext cx="0" cy="4839630"/>
          </a:xfrm>
          <a:prstGeom prst="line">
            <a:avLst/>
          </a:prstGeom>
          <a:ln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C4DAA58-BE4C-433F-893B-EE43076B7A15}"/>
              </a:ext>
            </a:extLst>
          </p:cNvPr>
          <p:cNvSpPr txBox="1"/>
          <p:nvPr/>
        </p:nvSpPr>
        <p:spPr>
          <a:xfrm>
            <a:off x="946766" y="3704185"/>
            <a:ext cx="1962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Piecing Instructions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8C76168-EDA5-4194-AF10-4326B94799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6187" y="7448606"/>
            <a:ext cx="1650376" cy="810001"/>
          </a:xfrm>
          <a:prstGeom prst="rect">
            <a:avLst/>
          </a:prstGeom>
        </p:spPr>
      </p:pic>
      <p:pic>
        <p:nvPicPr>
          <p:cNvPr id="23" name="Picture 22" descr="Background pattern&#10;&#10;Description automatically generated">
            <a:extLst>
              <a:ext uri="{FF2B5EF4-FFF2-40B4-BE49-F238E27FC236}">
                <a16:creationId xmlns:a16="http://schemas.microsoft.com/office/drawing/2014/main" id="{D0C970E2-B5EB-487B-A649-0286EFBCDF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415" y="345886"/>
            <a:ext cx="3304151" cy="67285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62788DE-6F82-418C-B957-A972274ECB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82" y="345886"/>
            <a:ext cx="3557383" cy="8234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05740F-B6AA-4F4C-9BDB-194AE74A9793}"/>
              </a:ext>
            </a:extLst>
          </p:cNvPr>
          <p:cNvSpPr txBox="1"/>
          <p:nvPr/>
        </p:nvSpPr>
        <p:spPr>
          <a:xfrm>
            <a:off x="724824" y="470829"/>
            <a:ext cx="3304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utery" pitchFamily="2" charset="0"/>
              </a:rPr>
              <a:t>Block Journal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15013D-7B61-4BCA-A9F2-5943D24D22B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587" y="7612105"/>
            <a:ext cx="1951997" cy="1182421"/>
          </a:xfrm>
          <a:prstGeom prst="rect">
            <a:avLst/>
          </a:prstGeom>
        </p:spPr>
      </p:pic>
      <p:pic>
        <p:nvPicPr>
          <p:cNvPr id="9" name="Picture 8" descr="A group of people on a stage&#10;&#10;Description automatically generated with medium confidence">
            <a:extLst>
              <a:ext uri="{FF2B5EF4-FFF2-40B4-BE49-F238E27FC236}">
                <a16:creationId xmlns:a16="http://schemas.microsoft.com/office/drawing/2014/main" id="{712BD947-01DC-4446-9EBF-D33546CDA56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672" y="2417805"/>
            <a:ext cx="1813380" cy="257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58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Background pattern&#10;&#10;Description automatically generated">
            <a:extLst>
              <a:ext uri="{FF2B5EF4-FFF2-40B4-BE49-F238E27FC236}">
                <a16:creationId xmlns:a16="http://schemas.microsoft.com/office/drawing/2014/main" id="{C4DFBAB9-0BDC-4CC2-813E-82BE9E38A6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36855FD-58E6-4C23-BCED-D7E88012FB81}"/>
              </a:ext>
            </a:extLst>
          </p:cNvPr>
          <p:cNvSpPr/>
          <p:nvPr/>
        </p:nvSpPr>
        <p:spPr>
          <a:xfrm>
            <a:off x="362415" y="319885"/>
            <a:ext cx="6133169" cy="85042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close up of a fabric surface&#10;&#10;Description automatically generated with low confidence">
            <a:extLst>
              <a:ext uri="{FF2B5EF4-FFF2-40B4-BE49-F238E27FC236}">
                <a16:creationId xmlns:a16="http://schemas.microsoft.com/office/drawing/2014/main" id="{A67CC3C0-5D7D-4689-8A80-E6D80A9D87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044" y="1169322"/>
            <a:ext cx="1886379" cy="188637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9E424C6-F542-4FC6-A4A5-DE553D5206BC}"/>
              </a:ext>
            </a:extLst>
          </p:cNvPr>
          <p:cNvGraphicFramePr>
            <a:graphicFrameLocks noGrp="1"/>
          </p:cNvGraphicFramePr>
          <p:nvPr/>
        </p:nvGraphicFramePr>
        <p:xfrm>
          <a:off x="2687444" y="1083273"/>
          <a:ext cx="3699119" cy="20574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972674">
                  <a:extLst>
                    <a:ext uri="{9D8B030D-6E8A-4147-A177-3AD203B41FA5}">
                      <a16:colId xmlns:a16="http://schemas.microsoft.com/office/drawing/2014/main" val="3195715048"/>
                    </a:ext>
                  </a:extLst>
                </a:gridCol>
                <a:gridCol w="347574">
                  <a:extLst>
                    <a:ext uri="{9D8B030D-6E8A-4147-A177-3AD203B41FA5}">
                      <a16:colId xmlns:a16="http://schemas.microsoft.com/office/drawing/2014/main" val="1080877821"/>
                    </a:ext>
                  </a:extLst>
                </a:gridCol>
                <a:gridCol w="1224436">
                  <a:extLst>
                    <a:ext uri="{9D8B030D-6E8A-4147-A177-3AD203B41FA5}">
                      <a16:colId xmlns:a16="http://schemas.microsoft.com/office/drawing/2014/main" val="2524843912"/>
                    </a:ext>
                  </a:extLst>
                </a:gridCol>
                <a:gridCol w="1154435">
                  <a:extLst>
                    <a:ext uri="{9D8B030D-6E8A-4147-A177-3AD203B41FA5}">
                      <a16:colId xmlns:a16="http://schemas.microsoft.com/office/drawing/2014/main" val="1309319159"/>
                    </a:ext>
                  </a:extLst>
                </a:gridCol>
              </a:tblGrid>
              <a:tr h="255071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Squares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6” Block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12” Block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90043"/>
                  </a:ext>
                </a:extLst>
              </a:tr>
              <a:tr h="27632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727172"/>
                  </a:ext>
                </a:extLst>
              </a:tr>
              <a:tr h="2763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4471270"/>
                  </a:ext>
                </a:extLst>
              </a:tr>
              <a:tr h="2763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23395"/>
                  </a:ext>
                </a:extLst>
              </a:tr>
              <a:tr h="2958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02371"/>
                  </a:ext>
                </a:extLst>
              </a:tr>
              <a:tr h="2619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350687"/>
                  </a:ext>
                </a:extLst>
              </a:tr>
              <a:tr h="2958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606421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E03744-B2F9-4991-B191-BD005689845A}"/>
              </a:ext>
            </a:extLst>
          </p:cNvPr>
          <p:cNvCxnSpPr/>
          <p:nvPr/>
        </p:nvCxnSpPr>
        <p:spPr>
          <a:xfrm>
            <a:off x="3429000" y="3624146"/>
            <a:ext cx="0" cy="4839630"/>
          </a:xfrm>
          <a:prstGeom prst="line">
            <a:avLst/>
          </a:prstGeom>
          <a:ln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C4DAA58-BE4C-433F-893B-EE43076B7A15}"/>
              </a:ext>
            </a:extLst>
          </p:cNvPr>
          <p:cNvSpPr txBox="1"/>
          <p:nvPr/>
        </p:nvSpPr>
        <p:spPr>
          <a:xfrm>
            <a:off x="906674" y="3691185"/>
            <a:ext cx="1962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Piecing Instructions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8C76168-EDA5-4194-AF10-4326B94799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7003" y="7250726"/>
            <a:ext cx="1650376" cy="810001"/>
          </a:xfrm>
          <a:prstGeom prst="rect">
            <a:avLst/>
          </a:prstGeom>
        </p:spPr>
      </p:pic>
      <p:pic>
        <p:nvPicPr>
          <p:cNvPr id="23" name="Picture 22" descr="Background pattern&#10;&#10;Description automatically generated">
            <a:extLst>
              <a:ext uri="{FF2B5EF4-FFF2-40B4-BE49-F238E27FC236}">
                <a16:creationId xmlns:a16="http://schemas.microsoft.com/office/drawing/2014/main" id="{D0C970E2-B5EB-487B-A649-0286EFBCDF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072" y="429914"/>
            <a:ext cx="3203494" cy="65235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B1E4755-3931-459C-A9E7-85C58C601D05}"/>
              </a:ext>
            </a:extLst>
          </p:cNvPr>
          <p:cNvGrpSpPr/>
          <p:nvPr/>
        </p:nvGrpSpPr>
        <p:grpSpPr>
          <a:xfrm>
            <a:off x="362415" y="448337"/>
            <a:ext cx="3592406" cy="719361"/>
            <a:chOff x="109182" y="345886"/>
            <a:chExt cx="3919798" cy="823436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62788DE-6F82-418C-B957-A972274ECB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182" y="345886"/>
              <a:ext cx="3557383" cy="82343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405740F-B6AA-4F4C-9BDB-194AE74A9793}"/>
                </a:ext>
              </a:extLst>
            </p:cNvPr>
            <p:cNvSpPr txBox="1"/>
            <p:nvPr/>
          </p:nvSpPr>
          <p:spPr>
            <a:xfrm>
              <a:off x="724824" y="470829"/>
              <a:ext cx="33041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Autery" pitchFamily="2" charset="0"/>
                </a:rPr>
                <a:t>Block Journal</a:t>
              </a:r>
            </a:p>
          </p:txBody>
        </p:sp>
      </p:grpSp>
      <p:pic>
        <p:nvPicPr>
          <p:cNvPr id="14" name="Picture 13" descr="A group of people on a stage&#10;&#10;Description automatically generated with medium confidence">
            <a:extLst>
              <a:ext uri="{FF2B5EF4-FFF2-40B4-BE49-F238E27FC236}">
                <a16:creationId xmlns:a16="http://schemas.microsoft.com/office/drawing/2014/main" id="{E8261F61-629A-4FCF-B171-7CD674B700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018" y="2404805"/>
            <a:ext cx="1813380" cy="257275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6018F80-8D3C-4718-B1E0-8834BFCF37D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4566" y="7451939"/>
            <a:ext cx="1951997" cy="118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768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picture containing building&#10;&#10;Description automatically generated">
            <a:extLst>
              <a:ext uri="{FF2B5EF4-FFF2-40B4-BE49-F238E27FC236}">
                <a16:creationId xmlns:a16="http://schemas.microsoft.com/office/drawing/2014/main" id="{5661524C-76F7-4A4F-BF4E-3579ADB624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36855FD-58E6-4C23-BCED-D7E88012FB81}"/>
              </a:ext>
            </a:extLst>
          </p:cNvPr>
          <p:cNvSpPr/>
          <p:nvPr/>
        </p:nvSpPr>
        <p:spPr>
          <a:xfrm>
            <a:off x="362415" y="345886"/>
            <a:ext cx="6133169" cy="850423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close up of a fabric surface&#10;&#10;Description automatically generated with low confidence">
            <a:extLst>
              <a:ext uri="{FF2B5EF4-FFF2-40B4-BE49-F238E27FC236}">
                <a16:creationId xmlns:a16="http://schemas.microsoft.com/office/drawing/2014/main" id="{A67CC3C0-5D7D-4689-8A80-E6D80A9D87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044" y="1169322"/>
            <a:ext cx="1886379" cy="188637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9E424C6-F542-4FC6-A4A5-DE553D5206BC}"/>
              </a:ext>
            </a:extLst>
          </p:cNvPr>
          <p:cNvGraphicFramePr>
            <a:graphicFrameLocks noGrp="1"/>
          </p:cNvGraphicFramePr>
          <p:nvPr/>
        </p:nvGraphicFramePr>
        <p:xfrm>
          <a:off x="2687444" y="1083273"/>
          <a:ext cx="3699119" cy="20574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972674">
                  <a:extLst>
                    <a:ext uri="{9D8B030D-6E8A-4147-A177-3AD203B41FA5}">
                      <a16:colId xmlns:a16="http://schemas.microsoft.com/office/drawing/2014/main" val="3195715048"/>
                    </a:ext>
                  </a:extLst>
                </a:gridCol>
                <a:gridCol w="347574">
                  <a:extLst>
                    <a:ext uri="{9D8B030D-6E8A-4147-A177-3AD203B41FA5}">
                      <a16:colId xmlns:a16="http://schemas.microsoft.com/office/drawing/2014/main" val="1080877821"/>
                    </a:ext>
                  </a:extLst>
                </a:gridCol>
                <a:gridCol w="1224436">
                  <a:extLst>
                    <a:ext uri="{9D8B030D-6E8A-4147-A177-3AD203B41FA5}">
                      <a16:colId xmlns:a16="http://schemas.microsoft.com/office/drawing/2014/main" val="2524843912"/>
                    </a:ext>
                  </a:extLst>
                </a:gridCol>
                <a:gridCol w="1154435">
                  <a:extLst>
                    <a:ext uri="{9D8B030D-6E8A-4147-A177-3AD203B41FA5}">
                      <a16:colId xmlns:a16="http://schemas.microsoft.com/office/drawing/2014/main" val="1309319159"/>
                    </a:ext>
                  </a:extLst>
                </a:gridCol>
              </a:tblGrid>
              <a:tr h="255071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Squares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6” Block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12” Block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90043"/>
                  </a:ext>
                </a:extLst>
              </a:tr>
              <a:tr h="27632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0727172"/>
                  </a:ext>
                </a:extLst>
              </a:tr>
              <a:tr h="2763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4471270"/>
                  </a:ext>
                </a:extLst>
              </a:tr>
              <a:tr h="2763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23395"/>
                  </a:ext>
                </a:extLst>
              </a:tr>
              <a:tr h="2958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02371"/>
                  </a:ext>
                </a:extLst>
              </a:tr>
              <a:tr h="2619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350687"/>
                  </a:ext>
                </a:extLst>
              </a:tr>
              <a:tr h="2958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606421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E03744-B2F9-4991-B191-BD005689845A}"/>
              </a:ext>
            </a:extLst>
          </p:cNvPr>
          <p:cNvCxnSpPr/>
          <p:nvPr/>
        </p:nvCxnSpPr>
        <p:spPr>
          <a:xfrm>
            <a:off x="3429000" y="3624146"/>
            <a:ext cx="0" cy="4839630"/>
          </a:xfrm>
          <a:prstGeom prst="line">
            <a:avLst/>
          </a:prstGeom>
          <a:ln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C4DAA58-BE4C-433F-893B-EE43076B7A15}"/>
              </a:ext>
            </a:extLst>
          </p:cNvPr>
          <p:cNvSpPr txBox="1"/>
          <p:nvPr/>
        </p:nvSpPr>
        <p:spPr>
          <a:xfrm>
            <a:off x="1033291" y="3798513"/>
            <a:ext cx="1962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Piecing Instructions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8C76168-EDA5-4194-AF10-4326B94799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1867" y="7115617"/>
            <a:ext cx="1650376" cy="810001"/>
          </a:xfrm>
          <a:prstGeom prst="rect">
            <a:avLst/>
          </a:prstGeom>
        </p:spPr>
      </p:pic>
      <p:pic>
        <p:nvPicPr>
          <p:cNvPr id="23" name="Picture 22" descr="Background pattern&#10;&#10;Description automatically generated">
            <a:extLst>
              <a:ext uri="{FF2B5EF4-FFF2-40B4-BE49-F238E27FC236}">
                <a16:creationId xmlns:a16="http://schemas.microsoft.com/office/drawing/2014/main" id="{D0C970E2-B5EB-487B-A649-0286EFBCDF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415" y="345886"/>
            <a:ext cx="3304151" cy="67285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62788DE-6F82-418C-B957-A972274ECB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82" y="345886"/>
            <a:ext cx="3557383" cy="8234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05740F-B6AA-4F4C-9BDB-194AE74A9793}"/>
              </a:ext>
            </a:extLst>
          </p:cNvPr>
          <p:cNvSpPr txBox="1"/>
          <p:nvPr/>
        </p:nvSpPr>
        <p:spPr>
          <a:xfrm>
            <a:off x="724824" y="470829"/>
            <a:ext cx="3304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utery" pitchFamily="2" charset="0"/>
              </a:rPr>
              <a:t>Block Journal</a:t>
            </a:r>
          </a:p>
        </p:txBody>
      </p:sp>
      <p:pic>
        <p:nvPicPr>
          <p:cNvPr id="19" name="Picture 18" descr="A group of people on a stage&#10;&#10;Description automatically generated with medium confidence">
            <a:extLst>
              <a:ext uri="{FF2B5EF4-FFF2-40B4-BE49-F238E27FC236}">
                <a16:creationId xmlns:a16="http://schemas.microsoft.com/office/drawing/2014/main" id="{946F85C8-327B-464E-99B3-60EF41B6072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308" y="2434175"/>
            <a:ext cx="1813380" cy="25727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BEDDAFF-8393-40EE-82DE-AFD0466473E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023" y="7308461"/>
            <a:ext cx="1678204" cy="158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28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Background pattern&#10;&#10;Description automatically generated">
            <a:extLst>
              <a:ext uri="{FF2B5EF4-FFF2-40B4-BE49-F238E27FC236}">
                <a16:creationId xmlns:a16="http://schemas.microsoft.com/office/drawing/2014/main" id="{4E702B27-70AD-481F-B2E8-CC803B2790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455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36855FD-58E6-4C23-BCED-D7E88012FB81}"/>
              </a:ext>
            </a:extLst>
          </p:cNvPr>
          <p:cNvSpPr/>
          <p:nvPr/>
        </p:nvSpPr>
        <p:spPr>
          <a:xfrm>
            <a:off x="454354" y="272669"/>
            <a:ext cx="6032862" cy="859866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D220D65-9847-49FD-B9C8-EDDC72048B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763" y="455335"/>
            <a:ext cx="3264696" cy="7556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05740F-B6AA-4F4C-9BDB-194AE74A9793}"/>
              </a:ext>
            </a:extLst>
          </p:cNvPr>
          <p:cNvSpPr txBox="1"/>
          <p:nvPr/>
        </p:nvSpPr>
        <p:spPr>
          <a:xfrm>
            <a:off x="954389" y="467626"/>
            <a:ext cx="2334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utery" pitchFamily="2" charset="0"/>
              </a:rPr>
              <a:t>Quilt Journal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33229D-83E0-42F8-B259-BEF8E6D018E1}"/>
              </a:ext>
            </a:extLst>
          </p:cNvPr>
          <p:cNvSpPr txBox="1"/>
          <p:nvPr/>
        </p:nvSpPr>
        <p:spPr>
          <a:xfrm>
            <a:off x="786646" y="1169416"/>
            <a:ext cx="1511235" cy="83099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            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Block           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Block Size                         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Quilt Size                              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D146F48-695F-435B-A041-DFCAD65D8881}"/>
              </a:ext>
            </a:extLst>
          </p:cNvPr>
          <p:cNvSpPr/>
          <p:nvPr/>
        </p:nvSpPr>
        <p:spPr>
          <a:xfrm>
            <a:off x="763646" y="7571211"/>
            <a:ext cx="5414278" cy="1117453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picture containing chart&#10;&#10;Description automatically generated">
            <a:extLst>
              <a:ext uri="{FF2B5EF4-FFF2-40B4-BE49-F238E27FC236}">
                <a16:creationId xmlns:a16="http://schemas.microsoft.com/office/drawing/2014/main" id="{8CC8171C-EF37-4220-A478-859C476B02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405101" y="1393686"/>
            <a:ext cx="3886202" cy="512742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C435B78-91ED-499A-B484-E73F4479ADA7}"/>
              </a:ext>
            </a:extLst>
          </p:cNvPr>
          <p:cNvSpPr txBox="1"/>
          <p:nvPr/>
        </p:nvSpPr>
        <p:spPr>
          <a:xfrm>
            <a:off x="890651" y="1910946"/>
            <a:ext cx="10775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Autery" pitchFamily="2" charset="0"/>
              </a:rPr>
              <a:t>Notes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9354374-B50C-4042-83ED-366D0EB83C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1547" y="6611887"/>
            <a:ext cx="1508082" cy="150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90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uilding&#10;&#10;Description automatically generated">
            <a:extLst>
              <a:ext uri="{FF2B5EF4-FFF2-40B4-BE49-F238E27FC236}">
                <a16:creationId xmlns:a16="http://schemas.microsoft.com/office/drawing/2014/main" id="{7D5695F5-8236-4016-84AF-08E25BCF73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434310" y="324559"/>
            <a:ext cx="5989380" cy="84948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8C9EED-30BF-446B-B978-0958D7C07BE4}"/>
              </a:ext>
            </a:extLst>
          </p:cNvPr>
          <p:cNvSpPr txBox="1"/>
          <p:nvPr/>
        </p:nvSpPr>
        <p:spPr>
          <a:xfrm>
            <a:off x="914401" y="1256367"/>
            <a:ext cx="5063318" cy="235449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Project:_________________________________________________________________</a:t>
            </a: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For:_____________________________________________________________________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Quilt Blocks:____________________________________________________________</a:t>
            </a: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Binding: ________________________________________________________________</a:t>
            </a:r>
          </a:p>
          <a:p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Quilt Size:_______________________________________________________________</a:t>
            </a:r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Supplies Needed:_________________________________________________________________________________________________________________________________________</a:t>
            </a: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Started:                                                             Finished:                               </a:t>
            </a:r>
          </a:p>
          <a:p>
            <a:endParaRPr lang="en-US" sz="1050" dirty="0">
              <a:latin typeface="Montserrat" panose="00000500000000000000" pitchFamily="50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AF483B7-AD68-44DC-A4AB-E057BD85007C}"/>
              </a:ext>
            </a:extLst>
          </p:cNvPr>
          <p:cNvSpPr/>
          <p:nvPr/>
        </p:nvSpPr>
        <p:spPr>
          <a:xfrm>
            <a:off x="1132048" y="7382107"/>
            <a:ext cx="4750015" cy="1306557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3749FF8-2D24-42BD-BFA4-A4A0E19A2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747" y="455336"/>
            <a:ext cx="3557383" cy="82343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006C162-09E6-45DE-BE8B-E85CF1D487DE}"/>
              </a:ext>
            </a:extLst>
          </p:cNvPr>
          <p:cNvSpPr txBox="1"/>
          <p:nvPr/>
        </p:nvSpPr>
        <p:spPr>
          <a:xfrm>
            <a:off x="1094602" y="543888"/>
            <a:ext cx="22156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utery" pitchFamily="2" charset="0"/>
              </a:rPr>
              <a:t>Quilt Projects</a:t>
            </a:r>
          </a:p>
        </p:txBody>
      </p:sp>
      <p:pic>
        <p:nvPicPr>
          <p:cNvPr id="17" name="Picture 16" descr="A picture containing chart&#10;&#10;Description automatically generated">
            <a:extLst>
              <a:ext uri="{FF2B5EF4-FFF2-40B4-BE49-F238E27FC236}">
                <a16:creationId xmlns:a16="http://schemas.microsoft.com/office/drawing/2014/main" id="{279AE499-C965-4B91-8E1B-61769040B1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9567" y="4055382"/>
            <a:ext cx="2898864" cy="304378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5CD7619-0161-4B29-9F5F-3568C1D8AF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023" y="7308461"/>
            <a:ext cx="1678204" cy="158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39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CA8DA018-85F8-489D-8027-2045E43F38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91C2D3-9CD3-4151-B182-88BA9FB2D3A8}"/>
              </a:ext>
            </a:extLst>
          </p:cNvPr>
          <p:cNvSpPr/>
          <p:nvPr/>
        </p:nvSpPr>
        <p:spPr>
          <a:xfrm>
            <a:off x="434310" y="324559"/>
            <a:ext cx="5989380" cy="84948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8C9EED-30BF-446B-B978-0958D7C07BE4}"/>
              </a:ext>
            </a:extLst>
          </p:cNvPr>
          <p:cNvSpPr txBox="1"/>
          <p:nvPr/>
        </p:nvSpPr>
        <p:spPr>
          <a:xfrm>
            <a:off x="914401" y="1256367"/>
            <a:ext cx="5063318" cy="235449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Project:_________________________________________________________________</a:t>
            </a: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For:_____________________________________________________________________</a:t>
            </a:r>
          </a:p>
          <a:p>
            <a:endParaRPr lang="en-US" sz="105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Quilt Blocks:____________________________________________________________</a:t>
            </a: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Binding: ________________________________________________________________</a:t>
            </a:r>
          </a:p>
          <a:p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Quilt Size:_______________________________________________________________</a:t>
            </a:r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b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Supplies Needed:_________________________________________________________________________________________________________________________________________</a:t>
            </a:r>
          </a:p>
          <a:p>
            <a:r>
              <a:rPr lang="en-US" sz="105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Started:                                                             Finished:                               </a:t>
            </a:r>
          </a:p>
          <a:p>
            <a:endParaRPr lang="en-US" sz="1050" dirty="0">
              <a:latin typeface="Montserrat" panose="00000500000000000000" pitchFamily="50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AF483B7-AD68-44DC-A4AB-E057BD85007C}"/>
              </a:ext>
            </a:extLst>
          </p:cNvPr>
          <p:cNvSpPr/>
          <p:nvPr/>
        </p:nvSpPr>
        <p:spPr>
          <a:xfrm>
            <a:off x="1132048" y="7382107"/>
            <a:ext cx="4750015" cy="1306557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3749FF8-2D24-42BD-BFA4-A4A0E19A2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747" y="455336"/>
            <a:ext cx="3557383" cy="82343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006C162-09E6-45DE-BE8B-E85CF1D487DE}"/>
              </a:ext>
            </a:extLst>
          </p:cNvPr>
          <p:cNvSpPr txBox="1"/>
          <p:nvPr/>
        </p:nvSpPr>
        <p:spPr>
          <a:xfrm>
            <a:off x="1094602" y="543888"/>
            <a:ext cx="22156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utery" pitchFamily="2" charset="0"/>
              </a:rPr>
              <a:t>Quilt Projects</a:t>
            </a:r>
          </a:p>
        </p:txBody>
      </p:sp>
      <p:pic>
        <p:nvPicPr>
          <p:cNvPr id="17" name="Picture 16" descr="A picture containing chart&#10;&#10;Description automatically generated">
            <a:extLst>
              <a:ext uri="{FF2B5EF4-FFF2-40B4-BE49-F238E27FC236}">
                <a16:creationId xmlns:a16="http://schemas.microsoft.com/office/drawing/2014/main" id="{279AE499-C965-4B91-8E1B-61769040B1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9567" y="4055382"/>
            <a:ext cx="2898864" cy="304378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5CD7619-0161-4B29-9F5F-3568C1D8AF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023" y="7308461"/>
            <a:ext cx="1678204" cy="158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20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612</TotalTime>
  <Words>230</Words>
  <Application>Microsoft Office PowerPoint</Application>
  <PresentationFormat>Letter Paper (8.5x11 in)</PresentationFormat>
  <Paragraphs>110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Autery</vt:lpstr>
      <vt:lpstr>Calibri</vt:lpstr>
      <vt:lpstr>Calibri Light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Farmer</dc:creator>
  <cp:lastModifiedBy>Michelle Farmer</cp:lastModifiedBy>
  <cp:revision>35</cp:revision>
  <dcterms:created xsi:type="dcterms:W3CDTF">2021-02-07T20:26:04Z</dcterms:created>
  <dcterms:modified xsi:type="dcterms:W3CDTF">2021-02-11T17:30:57Z</dcterms:modified>
</cp:coreProperties>
</file>