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82" r:id="rId6"/>
    <p:sldId id="260" r:id="rId7"/>
    <p:sldId id="261" r:id="rId8"/>
    <p:sldId id="262" r:id="rId9"/>
    <p:sldId id="266" r:id="rId10"/>
    <p:sldId id="269" r:id="rId11"/>
    <p:sldId id="268" r:id="rId12"/>
    <p:sldId id="271" r:id="rId13"/>
    <p:sldId id="272" r:id="rId14"/>
    <p:sldId id="273" r:id="rId15"/>
    <p:sldId id="274" r:id="rId16"/>
    <p:sldId id="275" r:id="rId17"/>
    <p:sldId id="277" r:id="rId18"/>
    <p:sldId id="279" r:id="rId19"/>
    <p:sldId id="280" r:id="rId20"/>
    <p:sldId id="281" r:id="rId21"/>
    <p:sldId id="263" r:id="rId22"/>
    <p:sldId id="264" r:id="rId2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1F1"/>
    <a:srgbClr val="FFF4F4"/>
    <a:srgbClr val="FDCE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86" d="100"/>
          <a:sy n="86" d="100"/>
        </p:scale>
        <p:origin x="29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84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754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8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8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19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530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0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14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A9E4C-4A8B-44EE-8394-4F3026019C38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03BBE-2ED4-4A3A-8952-26C65A2D1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93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4BC89665-A54F-4753-B9D0-660890FF0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91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342B48-FA7C-49B8-813F-3F8E86270E0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81" y="6612304"/>
            <a:ext cx="1287179" cy="23752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73AB7-FBEC-4376-8265-9B67D739F42B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3271742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25D0B5-211F-4A0B-B9F0-251A7CE22D4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874" y="6572379"/>
            <a:ext cx="1934736" cy="24151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7E0975-3AD5-46CD-BA9E-72F339EE93C7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2494184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accessory, locket&#10;&#10;Description automatically generated">
            <a:extLst>
              <a:ext uri="{FF2B5EF4-FFF2-40B4-BE49-F238E27FC236}">
                <a16:creationId xmlns:a16="http://schemas.microsoft.com/office/drawing/2014/main" id="{E22EB8D2-B916-44ED-9076-FA47B99942F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1014" y="6060780"/>
            <a:ext cx="3429000" cy="342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251379-E64A-4F1D-BD58-8B370CEAC63A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2813440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FDA2438-1389-4F97-B889-8F118AA6BF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209" y="6446171"/>
            <a:ext cx="1918010" cy="25413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E5F91D-7167-424A-9E4F-207BE771DCF0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2891839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35FE83-ADA7-4A2A-9F88-C901F376B2E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81" y="7030697"/>
            <a:ext cx="1761892" cy="1820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04F94F-1426-4F79-A30F-4123D60339D6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3749351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8A5B13-8FF5-4B1C-9DEB-ECEDC84B669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2224" y="7130280"/>
            <a:ext cx="1326995" cy="16679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CAF0BF-4705-4C07-A419-F7258F3CDDDC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3676236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CAD9AEBE-B579-4948-A1A5-33D450662C4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81" y="6837027"/>
            <a:ext cx="2274849" cy="19611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9186A9-D26A-4586-9879-ED73B1A5372A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2014324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B02F42AE-D28B-400E-9107-E2AFBA485BE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69" y="6752654"/>
            <a:ext cx="1694985" cy="20455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8E8F5E-D2A3-4036-9A58-CE3AA80C3196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3731802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- up of a jellyfish&#10;&#10;Description automatically generated with medium confidence">
            <a:extLst>
              <a:ext uri="{FF2B5EF4-FFF2-40B4-BE49-F238E27FC236}">
                <a16:creationId xmlns:a16="http://schemas.microsoft.com/office/drawing/2014/main" id="{153F233E-E219-4AA8-9EC8-702FCFE3C8F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0" y="7434726"/>
            <a:ext cx="1616926" cy="1174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CEDFA5-3823-4B8E-B1E1-02846021513C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1929092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F4193F2-5126-4F08-B51A-77B6FF925FC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595" y="7521728"/>
            <a:ext cx="1594624" cy="11682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C9A3B0-F5A6-472F-8A77-7578F0B253F0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4051419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01804" y="367990"/>
            <a:ext cx="5854391" cy="84080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D22F2C-E88B-4AEE-80DE-D8476E6D4A14}"/>
              </a:ext>
            </a:extLst>
          </p:cNvPr>
          <p:cNvSpPr txBox="1"/>
          <p:nvPr/>
        </p:nvSpPr>
        <p:spPr>
          <a:xfrm>
            <a:off x="697327" y="367990"/>
            <a:ext cx="54633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Needle Inventory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4FCC7345-079C-414C-AC7F-0442F6AA9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86417"/>
              </p:ext>
            </p:extLst>
          </p:nvPr>
        </p:nvGraphicFramePr>
        <p:xfrm>
          <a:off x="847494" y="1137431"/>
          <a:ext cx="5151862" cy="74338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2721">
                  <a:extLst>
                    <a:ext uri="{9D8B030D-6E8A-4147-A177-3AD203B41FA5}">
                      <a16:colId xmlns:a16="http://schemas.microsoft.com/office/drawing/2014/main" val="167651959"/>
                    </a:ext>
                  </a:extLst>
                </a:gridCol>
                <a:gridCol w="754566">
                  <a:extLst>
                    <a:ext uri="{9D8B030D-6E8A-4147-A177-3AD203B41FA5}">
                      <a16:colId xmlns:a16="http://schemas.microsoft.com/office/drawing/2014/main" val="3604696019"/>
                    </a:ext>
                  </a:extLst>
                </a:gridCol>
                <a:gridCol w="802887">
                  <a:extLst>
                    <a:ext uri="{9D8B030D-6E8A-4147-A177-3AD203B41FA5}">
                      <a16:colId xmlns:a16="http://schemas.microsoft.com/office/drawing/2014/main" val="114130545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58948771"/>
                    </a:ext>
                  </a:extLst>
                </a:gridCol>
                <a:gridCol w="858644">
                  <a:extLst>
                    <a:ext uri="{9D8B030D-6E8A-4147-A177-3AD203B41FA5}">
                      <a16:colId xmlns:a16="http://schemas.microsoft.com/office/drawing/2014/main" val="597672662"/>
                    </a:ext>
                  </a:extLst>
                </a:gridCol>
                <a:gridCol w="858644">
                  <a:extLst>
                    <a:ext uri="{9D8B030D-6E8A-4147-A177-3AD203B41FA5}">
                      <a16:colId xmlns:a16="http://schemas.microsoft.com/office/drawing/2014/main" val="1115219162"/>
                    </a:ext>
                  </a:extLst>
                </a:gridCol>
              </a:tblGrid>
              <a:tr h="285917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Circulars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DPN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Straight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Metric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rgbClr val="FDCECA"/>
                          </a:solidFill>
                          <a:latin typeface="Montserrat" panose="00000500000000000000" pitchFamily="50" charset="0"/>
                        </a:rPr>
                        <a:t>UK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600023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55798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177791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652012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414978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695259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136752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847381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3.75mm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461342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4.00mm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761097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4.25mm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6096742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4.50mm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560443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5.00mm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675827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5.50mm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445882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6.00mm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245336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6.50mm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418508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7.00mm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565535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7.50mm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614213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8.00mm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9508886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9.00mm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085307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872945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12.00mm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758856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16.00mm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424787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777579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25.00mm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002527"/>
                  </a:ext>
                </a:extLst>
              </a:tr>
              <a:tr h="285917"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067941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3164D3D2-802A-4564-9FA7-621B19E3031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8666" y="7203689"/>
            <a:ext cx="2225024" cy="222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57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calendar&#10;&#10;Description automatically generated">
            <a:extLst>
              <a:ext uri="{FF2B5EF4-FFF2-40B4-BE49-F238E27FC236}">
                <a16:creationId xmlns:a16="http://schemas.microsoft.com/office/drawing/2014/main" id="{568454DA-9BE7-4C0C-B6AC-79A5B93E5C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0" y="7184370"/>
            <a:ext cx="1349297" cy="14245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25136A-4000-4417-9F30-B4B753683F24}"/>
              </a:ext>
            </a:extLst>
          </p:cNvPr>
          <p:cNvSpPr txBox="1"/>
          <p:nvPr/>
        </p:nvSpPr>
        <p:spPr>
          <a:xfrm>
            <a:off x="1841080" y="455336"/>
            <a:ext cx="31758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I love Knitting</a:t>
            </a:r>
          </a:p>
        </p:txBody>
      </p:sp>
    </p:spTree>
    <p:extLst>
      <p:ext uri="{BB962C8B-B14F-4D97-AF65-F5344CB8AC3E}">
        <p14:creationId xmlns:p14="http://schemas.microsoft.com/office/powerpoint/2010/main" val="849009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412593" y="367990"/>
            <a:ext cx="6207573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1847491" y="455336"/>
            <a:ext cx="3163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Notes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1C5AF0-FB23-4103-ADCF-8FE9255324D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914" y="7079509"/>
            <a:ext cx="2016169" cy="201616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81CA48-2538-4584-AC53-966EBAE44F34}"/>
              </a:ext>
            </a:extLst>
          </p:cNvPr>
          <p:cNvCxnSpPr/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4D05B1-E34C-4E1E-B54D-9D44F62CE91A}"/>
              </a:ext>
            </a:extLst>
          </p:cNvPr>
          <p:cNvCxnSpPr/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1FC435-4A66-4766-921C-18576D7FE4C0}"/>
              </a:ext>
            </a:extLst>
          </p:cNvPr>
          <p:cNvCxnSpPr/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98FA12-7252-4EAA-9C1C-F593A33E5904}"/>
              </a:ext>
            </a:extLst>
          </p:cNvPr>
          <p:cNvCxnSpPr/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A22A1-38B4-45BC-ABDE-67D97CD707D8}"/>
              </a:ext>
            </a:extLst>
          </p:cNvPr>
          <p:cNvCxnSpPr/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E5873-4130-44E3-8535-7108F982AC48}"/>
              </a:ext>
            </a:extLst>
          </p:cNvPr>
          <p:cNvCxnSpPr/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B0C8FE-0709-43FC-957B-2671CCD94E4E}"/>
              </a:ext>
            </a:extLst>
          </p:cNvPr>
          <p:cNvCxnSpPr/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D15680-1A3E-4334-841C-F1AF2590CF4D}"/>
              </a:ext>
            </a:extLst>
          </p:cNvPr>
          <p:cNvCxnSpPr/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CD01FA-CE7C-44A0-9A67-9AD3E7EAF969}"/>
              </a:ext>
            </a:extLst>
          </p:cNvPr>
          <p:cNvCxnSpPr/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AF4B48-2E6E-48A0-AC84-6EAB42115E7B}"/>
              </a:ext>
            </a:extLst>
          </p:cNvPr>
          <p:cNvCxnSpPr/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AF2FD-62CF-425C-87EF-113DD48037C9}"/>
              </a:ext>
            </a:extLst>
          </p:cNvPr>
          <p:cNvCxnSpPr/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C7CB41-83A9-41A8-A7AA-49AF0111D73C}"/>
              </a:ext>
            </a:extLst>
          </p:cNvPr>
          <p:cNvCxnSpPr/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C5E0A4-CAE3-4E6D-963C-DFECE770CF75}"/>
              </a:ext>
            </a:extLst>
          </p:cNvPr>
          <p:cNvCxnSpPr/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A86287-67E0-46B5-BBAD-78283D28326F}"/>
              </a:ext>
            </a:extLst>
          </p:cNvPr>
          <p:cNvCxnSpPr/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5A1596-2E0B-409D-A659-26A3D9E7D6B1}"/>
              </a:ext>
            </a:extLst>
          </p:cNvPr>
          <p:cNvCxnSpPr/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C64263-0119-4AA1-A628-CE00FE096F3F}"/>
              </a:ext>
            </a:extLst>
          </p:cNvPr>
          <p:cNvCxnSpPr/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1A7D7D-3689-4AA1-8147-4E0D2043E571}"/>
              </a:ext>
            </a:extLst>
          </p:cNvPr>
          <p:cNvCxnSpPr/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06D11-E7B4-4589-BFF6-ADA81F0FEF34}"/>
              </a:ext>
            </a:extLst>
          </p:cNvPr>
          <p:cNvCxnSpPr/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0056E7-EA6A-42F1-A26C-C7471EF5211B}"/>
              </a:ext>
            </a:extLst>
          </p:cNvPr>
          <p:cNvCxnSpPr/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889844-9D2A-45D2-A1D6-B8886CFAB53A}"/>
              </a:ext>
            </a:extLst>
          </p:cNvPr>
          <p:cNvCxnSpPr/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BCAA62-05EB-46B0-AE67-A9303771DBDC}"/>
              </a:ext>
            </a:extLst>
          </p:cNvPr>
          <p:cNvCxnSpPr/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EEAF12-48E9-4FA5-9C97-0F5B302BCEC0}"/>
              </a:ext>
            </a:extLst>
          </p:cNvPr>
          <p:cNvCxnSpPr/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9A7543-444B-4A7B-87B3-D031A718396E}"/>
              </a:ext>
            </a:extLst>
          </p:cNvPr>
          <p:cNvCxnSpPr/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A8DA12-F0E2-443D-BC1B-CAD1EDEF02D3}"/>
              </a:ext>
            </a:extLst>
          </p:cNvPr>
          <p:cNvCxnSpPr/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78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412593" y="367990"/>
            <a:ext cx="6207573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1847491" y="455336"/>
            <a:ext cx="3163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Notes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81CA48-2538-4584-AC53-966EBAE44F34}"/>
              </a:ext>
            </a:extLst>
          </p:cNvPr>
          <p:cNvCxnSpPr/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4D05B1-E34C-4E1E-B54D-9D44F62CE91A}"/>
              </a:ext>
            </a:extLst>
          </p:cNvPr>
          <p:cNvCxnSpPr/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1FC435-4A66-4766-921C-18576D7FE4C0}"/>
              </a:ext>
            </a:extLst>
          </p:cNvPr>
          <p:cNvCxnSpPr/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98FA12-7252-4EAA-9C1C-F593A33E5904}"/>
              </a:ext>
            </a:extLst>
          </p:cNvPr>
          <p:cNvCxnSpPr/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A22A1-38B4-45BC-ABDE-67D97CD707D8}"/>
              </a:ext>
            </a:extLst>
          </p:cNvPr>
          <p:cNvCxnSpPr/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E5873-4130-44E3-8535-7108F982AC48}"/>
              </a:ext>
            </a:extLst>
          </p:cNvPr>
          <p:cNvCxnSpPr/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B0C8FE-0709-43FC-957B-2671CCD94E4E}"/>
              </a:ext>
            </a:extLst>
          </p:cNvPr>
          <p:cNvCxnSpPr/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D15680-1A3E-4334-841C-F1AF2590CF4D}"/>
              </a:ext>
            </a:extLst>
          </p:cNvPr>
          <p:cNvCxnSpPr/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CD01FA-CE7C-44A0-9A67-9AD3E7EAF969}"/>
              </a:ext>
            </a:extLst>
          </p:cNvPr>
          <p:cNvCxnSpPr/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AF4B48-2E6E-48A0-AC84-6EAB42115E7B}"/>
              </a:ext>
            </a:extLst>
          </p:cNvPr>
          <p:cNvCxnSpPr/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AF2FD-62CF-425C-87EF-113DD48037C9}"/>
              </a:ext>
            </a:extLst>
          </p:cNvPr>
          <p:cNvCxnSpPr/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C7CB41-83A9-41A8-A7AA-49AF0111D73C}"/>
              </a:ext>
            </a:extLst>
          </p:cNvPr>
          <p:cNvCxnSpPr/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C5E0A4-CAE3-4E6D-963C-DFECE770CF75}"/>
              </a:ext>
            </a:extLst>
          </p:cNvPr>
          <p:cNvCxnSpPr/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A86287-67E0-46B5-BBAD-78283D28326F}"/>
              </a:ext>
            </a:extLst>
          </p:cNvPr>
          <p:cNvCxnSpPr/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5A1596-2E0B-409D-A659-26A3D9E7D6B1}"/>
              </a:ext>
            </a:extLst>
          </p:cNvPr>
          <p:cNvCxnSpPr/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C64263-0119-4AA1-A628-CE00FE096F3F}"/>
              </a:ext>
            </a:extLst>
          </p:cNvPr>
          <p:cNvCxnSpPr/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1A7D7D-3689-4AA1-8147-4E0D2043E571}"/>
              </a:ext>
            </a:extLst>
          </p:cNvPr>
          <p:cNvCxnSpPr/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06D11-E7B4-4589-BFF6-ADA81F0FEF34}"/>
              </a:ext>
            </a:extLst>
          </p:cNvPr>
          <p:cNvCxnSpPr/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0056E7-EA6A-42F1-A26C-C7471EF5211B}"/>
              </a:ext>
            </a:extLst>
          </p:cNvPr>
          <p:cNvCxnSpPr/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889844-9D2A-45D2-A1D6-B8886CFAB53A}"/>
              </a:ext>
            </a:extLst>
          </p:cNvPr>
          <p:cNvCxnSpPr/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BCAA62-05EB-46B0-AE67-A9303771DBDC}"/>
              </a:ext>
            </a:extLst>
          </p:cNvPr>
          <p:cNvCxnSpPr/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EEAF12-48E9-4FA5-9C97-0F5B302BCEC0}"/>
              </a:ext>
            </a:extLst>
          </p:cNvPr>
          <p:cNvCxnSpPr/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9A7543-444B-4A7B-87B3-D031A718396E}"/>
              </a:ext>
            </a:extLst>
          </p:cNvPr>
          <p:cNvCxnSpPr/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A8DA12-F0E2-443D-BC1B-CAD1EDEF02D3}"/>
              </a:ext>
            </a:extLst>
          </p:cNvPr>
          <p:cNvCxnSpPr/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" name="Picture 5" descr="A diamond ring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7BA3CF-6799-4E35-AB8D-95F2915C28B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014" y="6935661"/>
            <a:ext cx="2207986" cy="220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04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256478" y="379142"/>
            <a:ext cx="6423102" cy="84080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6444EE-C31E-4A85-A78A-75DADD8719DA}"/>
              </a:ext>
            </a:extLst>
          </p:cNvPr>
          <p:cNvSpPr txBox="1"/>
          <p:nvPr/>
        </p:nvSpPr>
        <p:spPr>
          <a:xfrm>
            <a:off x="2196932" y="455336"/>
            <a:ext cx="24641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Yarn Stash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8988C0-16E9-4446-B787-6D72615AB3E4}"/>
              </a:ext>
            </a:extLst>
          </p:cNvPr>
          <p:cNvSpPr/>
          <p:nvPr/>
        </p:nvSpPr>
        <p:spPr>
          <a:xfrm>
            <a:off x="758283" y="1382751"/>
            <a:ext cx="5430644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042789-7EC1-42EC-B55B-1BCD344B96B7}"/>
              </a:ext>
            </a:extLst>
          </p:cNvPr>
          <p:cNvSpPr/>
          <p:nvPr/>
        </p:nvSpPr>
        <p:spPr>
          <a:xfrm>
            <a:off x="758283" y="2750634"/>
            <a:ext cx="5430644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3A178C-911F-442F-9B40-4C81D5AF7A38}"/>
              </a:ext>
            </a:extLst>
          </p:cNvPr>
          <p:cNvSpPr/>
          <p:nvPr/>
        </p:nvSpPr>
        <p:spPr>
          <a:xfrm>
            <a:off x="752707" y="4118517"/>
            <a:ext cx="5430644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515937-9EF1-4E51-A06F-BFC4001A3DB1}"/>
              </a:ext>
            </a:extLst>
          </p:cNvPr>
          <p:cNvSpPr/>
          <p:nvPr/>
        </p:nvSpPr>
        <p:spPr>
          <a:xfrm>
            <a:off x="752707" y="5486394"/>
            <a:ext cx="5430644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DDAA36-47C5-4F60-BC50-09D5A07B7457}"/>
              </a:ext>
            </a:extLst>
          </p:cNvPr>
          <p:cNvSpPr/>
          <p:nvPr/>
        </p:nvSpPr>
        <p:spPr>
          <a:xfrm>
            <a:off x="752707" y="6859852"/>
            <a:ext cx="5430644" cy="11597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51AE7965-23CC-42A2-B1DA-E2D41584214D}"/>
              </a:ext>
            </a:extLst>
          </p:cNvPr>
          <p:cNvSpPr/>
          <p:nvPr/>
        </p:nvSpPr>
        <p:spPr>
          <a:xfrm>
            <a:off x="6289288" y="1823224"/>
            <a:ext cx="289931" cy="278780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E6B1C963-B02D-4B89-826D-944FD9A6AA78}"/>
              </a:ext>
            </a:extLst>
          </p:cNvPr>
          <p:cNvSpPr/>
          <p:nvPr/>
        </p:nvSpPr>
        <p:spPr>
          <a:xfrm>
            <a:off x="6289287" y="3191107"/>
            <a:ext cx="289931" cy="2787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9E9FFAAF-051C-44EE-82C4-DDE255C6228B}"/>
              </a:ext>
            </a:extLst>
          </p:cNvPr>
          <p:cNvSpPr/>
          <p:nvPr/>
        </p:nvSpPr>
        <p:spPr>
          <a:xfrm>
            <a:off x="6311591" y="4558989"/>
            <a:ext cx="289931" cy="2787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8685B730-7335-422E-9845-FB0B84925941}"/>
              </a:ext>
            </a:extLst>
          </p:cNvPr>
          <p:cNvSpPr/>
          <p:nvPr/>
        </p:nvSpPr>
        <p:spPr>
          <a:xfrm>
            <a:off x="6286500" y="5787477"/>
            <a:ext cx="289931" cy="2787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D12BF10A-CF51-4CE8-9F2C-3CEB5AD64860}"/>
              </a:ext>
            </a:extLst>
          </p:cNvPr>
          <p:cNvSpPr/>
          <p:nvPr/>
        </p:nvSpPr>
        <p:spPr>
          <a:xfrm>
            <a:off x="6286499" y="7300329"/>
            <a:ext cx="289931" cy="2787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2DA24A-7B64-4956-92F3-5D29EDD36DE5}"/>
              </a:ext>
            </a:extLst>
          </p:cNvPr>
          <p:cNvSpPr txBox="1"/>
          <p:nvPr/>
        </p:nvSpPr>
        <p:spPr>
          <a:xfrm rot="723032">
            <a:off x="5847697" y="965954"/>
            <a:ext cx="1007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utery" pitchFamily="2" charset="0"/>
              </a:rPr>
              <a:t>Punch hole for yarn sample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9B916C2-5975-4C2B-92C4-F07D5DF5A15F}"/>
              </a:ext>
            </a:extLst>
          </p:cNvPr>
          <p:cNvSpPr/>
          <p:nvPr/>
        </p:nvSpPr>
        <p:spPr>
          <a:xfrm>
            <a:off x="6286499" y="1425501"/>
            <a:ext cx="233809" cy="278780"/>
          </a:xfrm>
          <a:prstGeom prst="downArrow">
            <a:avLst/>
          </a:prstGeom>
          <a:solidFill>
            <a:srgbClr val="FDCE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9DFB519-6BD7-497E-9DD0-7EFB51AA3D2D}"/>
              </a:ext>
            </a:extLst>
          </p:cNvPr>
          <p:cNvGrpSpPr/>
          <p:nvPr/>
        </p:nvGrpSpPr>
        <p:grpSpPr>
          <a:xfrm>
            <a:off x="937444" y="1472272"/>
            <a:ext cx="1508954" cy="952135"/>
            <a:chOff x="937444" y="1472272"/>
            <a:chExt cx="1508954" cy="95213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A6E2A14-BA23-4BBB-83FA-B81BFCA3A2BF}"/>
                </a:ext>
              </a:extLst>
            </p:cNvPr>
            <p:cNvSpPr txBox="1"/>
            <p:nvPr/>
          </p:nvSpPr>
          <p:spPr>
            <a:xfrm>
              <a:off x="937445" y="1472272"/>
              <a:ext cx="1508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Name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4FC3AD-0CC3-4218-99FB-E7C9320CF5DE}"/>
                </a:ext>
              </a:extLst>
            </p:cNvPr>
            <p:cNvSpPr txBox="1"/>
            <p:nvPr/>
          </p:nvSpPr>
          <p:spPr>
            <a:xfrm>
              <a:off x="937445" y="171976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Color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CE80F0A-B55E-4C09-832C-D97133A0AAFD}"/>
                </a:ext>
              </a:extLst>
            </p:cNvPr>
            <p:cNvSpPr txBox="1"/>
            <p:nvPr/>
          </p:nvSpPr>
          <p:spPr>
            <a:xfrm>
              <a:off x="937445" y="195464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Fiber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DB34BA-0F94-430C-B99C-18BCA37009E8}"/>
                </a:ext>
              </a:extLst>
            </p:cNvPr>
            <p:cNvSpPr txBox="1"/>
            <p:nvPr/>
          </p:nvSpPr>
          <p:spPr>
            <a:xfrm>
              <a:off x="937444" y="2162797"/>
              <a:ext cx="12594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How Many Skeins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5939875-938C-4BD3-969F-2F5734D9B5E2}"/>
              </a:ext>
            </a:extLst>
          </p:cNvPr>
          <p:cNvGrpSpPr/>
          <p:nvPr/>
        </p:nvGrpSpPr>
        <p:grpSpPr>
          <a:xfrm>
            <a:off x="897120" y="2853322"/>
            <a:ext cx="1508954" cy="952135"/>
            <a:chOff x="937444" y="1472272"/>
            <a:chExt cx="1508954" cy="95213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08BD35-5119-4CAD-88F3-2F9414AD2205}"/>
                </a:ext>
              </a:extLst>
            </p:cNvPr>
            <p:cNvSpPr txBox="1"/>
            <p:nvPr/>
          </p:nvSpPr>
          <p:spPr>
            <a:xfrm>
              <a:off x="937445" y="1472272"/>
              <a:ext cx="1508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Name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FFEC17C-F49A-43AC-8B7C-3FEA7B8B2123}"/>
                </a:ext>
              </a:extLst>
            </p:cNvPr>
            <p:cNvSpPr txBox="1"/>
            <p:nvPr/>
          </p:nvSpPr>
          <p:spPr>
            <a:xfrm>
              <a:off x="937445" y="171976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Color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22D47DD-EE26-4CC9-887F-35A0C0E495D7}"/>
                </a:ext>
              </a:extLst>
            </p:cNvPr>
            <p:cNvSpPr txBox="1"/>
            <p:nvPr/>
          </p:nvSpPr>
          <p:spPr>
            <a:xfrm>
              <a:off x="937445" y="195464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Fiber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57633CB-9786-402F-A3E8-0D5ECD55175E}"/>
                </a:ext>
              </a:extLst>
            </p:cNvPr>
            <p:cNvSpPr txBox="1"/>
            <p:nvPr/>
          </p:nvSpPr>
          <p:spPr>
            <a:xfrm>
              <a:off x="937444" y="2162797"/>
              <a:ext cx="12594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How Many Skeins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3CF30E9-A1D5-40FA-AD8F-8ED8B990D398}"/>
              </a:ext>
            </a:extLst>
          </p:cNvPr>
          <p:cNvGrpSpPr/>
          <p:nvPr/>
        </p:nvGrpSpPr>
        <p:grpSpPr>
          <a:xfrm>
            <a:off x="897120" y="4222311"/>
            <a:ext cx="1508954" cy="952135"/>
            <a:chOff x="937444" y="1472272"/>
            <a:chExt cx="1508954" cy="95213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7498E0B-6B15-4532-BFD0-E94E4E21B44B}"/>
                </a:ext>
              </a:extLst>
            </p:cNvPr>
            <p:cNvSpPr txBox="1"/>
            <p:nvPr/>
          </p:nvSpPr>
          <p:spPr>
            <a:xfrm>
              <a:off x="937445" y="1472272"/>
              <a:ext cx="1508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Name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E420C2-2067-47A0-B705-160316CE5ECA}"/>
                </a:ext>
              </a:extLst>
            </p:cNvPr>
            <p:cNvSpPr txBox="1"/>
            <p:nvPr/>
          </p:nvSpPr>
          <p:spPr>
            <a:xfrm>
              <a:off x="937445" y="171976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Color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242AF79-C805-42D4-AEBD-D8D2B45311B2}"/>
                </a:ext>
              </a:extLst>
            </p:cNvPr>
            <p:cNvSpPr txBox="1"/>
            <p:nvPr/>
          </p:nvSpPr>
          <p:spPr>
            <a:xfrm>
              <a:off x="937445" y="195464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Fiber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4B63B7-C883-4E69-B9A8-8CBB0D5DF1DB}"/>
                </a:ext>
              </a:extLst>
            </p:cNvPr>
            <p:cNvSpPr txBox="1"/>
            <p:nvPr/>
          </p:nvSpPr>
          <p:spPr>
            <a:xfrm>
              <a:off x="937444" y="2162797"/>
              <a:ext cx="12594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How Many Skeins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EB0B358-F9D0-49E4-A8AF-765D27D87A96}"/>
              </a:ext>
            </a:extLst>
          </p:cNvPr>
          <p:cNvGrpSpPr/>
          <p:nvPr/>
        </p:nvGrpSpPr>
        <p:grpSpPr>
          <a:xfrm>
            <a:off x="897120" y="5590189"/>
            <a:ext cx="1508954" cy="952135"/>
            <a:chOff x="937444" y="1472272"/>
            <a:chExt cx="1508954" cy="95213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657FB5C-6239-4390-9A1D-30C507E426E8}"/>
                </a:ext>
              </a:extLst>
            </p:cNvPr>
            <p:cNvSpPr txBox="1"/>
            <p:nvPr/>
          </p:nvSpPr>
          <p:spPr>
            <a:xfrm>
              <a:off x="937445" y="1472272"/>
              <a:ext cx="1508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Name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7583B2E-0857-4161-A3AD-2D74328AED3E}"/>
                </a:ext>
              </a:extLst>
            </p:cNvPr>
            <p:cNvSpPr txBox="1"/>
            <p:nvPr/>
          </p:nvSpPr>
          <p:spPr>
            <a:xfrm>
              <a:off x="937445" y="171976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Color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D1940A9-CD5B-41CF-BBEB-0BE7EA0D3B4D}"/>
                </a:ext>
              </a:extLst>
            </p:cNvPr>
            <p:cNvSpPr txBox="1"/>
            <p:nvPr/>
          </p:nvSpPr>
          <p:spPr>
            <a:xfrm>
              <a:off x="937445" y="195464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Fiber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DAC4589-2CC2-4C6A-B300-A14F9B123669}"/>
                </a:ext>
              </a:extLst>
            </p:cNvPr>
            <p:cNvSpPr txBox="1"/>
            <p:nvPr/>
          </p:nvSpPr>
          <p:spPr>
            <a:xfrm>
              <a:off x="937444" y="2162797"/>
              <a:ext cx="12594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How Many Skeins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C017886-F1F5-4010-8231-399E6A0BB483}"/>
              </a:ext>
            </a:extLst>
          </p:cNvPr>
          <p:cNvGrpSpPr/>
          <p:nvPr/>
        </p:nvGrpSpPr>
        <p:grpSpPr>
          <a:xfrm>
            <a:off x="894472" y="6963647"/>
            <a:ext cx="1508954" cy="952135"/>
            <a:chOff x="937444" y="1472272"/>
            <a:chExt cx="1508954" cy="95213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820199A-5FD0-46E0-A070-A4B478CAD0F8}"/>
                </a:ext>
              </a:extLst>
            </p:cNvPr>
            <p:cNvSpPr txBox="1"/>
            <p:nvPr/>
          </p:nvSpPr>
          <p:spPr>
            <a:xfrm>
              <a:off x="937445" y="1472272"/>
              <a:ext cx="1508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Name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62A465D-47DB-42EF-A0D9-14B0A595B4C0}"/>
                </a:ext>
              </a:extLst>
            </p:cNvPr>
            <p:cNvSpPr txBox="1"/>
            <p:nvPr/>
          </p:nvSpPr>
          <p:spPr>
            <a:xfrm>
              <a:off x="937445" y="171976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Yarn Color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6E88038-1126-4BF5-8212-829F0DAFA8AD}"/>
                </a:ext>
              </a:extLst>
            </p:cNvPr>
            <p:cNvSpPr txBox="1"/>
            <p:nvPr/>
          </p:nvSpPr>
          <p:spPr>
            <a:xfrm>
              <a:off x="937445" y="1954647"/>
              <a:ext cx="100714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Fiber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44A5417-89A6-4352-AB6D-6950E4D2B241}"/>
                </a:ext>
              </a:extLst>
            </p:cNvPr>
            <p:cNvSpPr txBox="1"/>
            <p:nvPr/>
          </p:nvSpPr>
          <p:spPr>
            <a:xfrm>
              <a:off x="937444" y="2162797"/>
              <a:ext cx="12594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Autery" pitchFamily="2" charset="0"/>
                </a:rPr>
                <a:t>How Many Skeins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656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79862" y="423746"/>
            <a:ext cx="5854391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C2FDBB-496E-4DDD-9B11-705C5DE2AC38}"/>
              </a:ext>
            </a:extLst>
          </p:cNvPr>
          <p:cNvSpPr txBox="1"/>
          <p:nvPr/>
        </p:nvSpPr>
        <p:spPr>
          <a:xfrm>
            <a:off x="959418" y="455336"/>
            <a:ext cx="4939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Handmade Gift Tracker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9C237E-1CBC-4406-A10E-38DACAEED4DD}"/>
              </a:ext>
            </a:extLst>
          </p:cNvPr>
          <p:cNvSpPr txBox="1"/>
          <p:nvPr/>
        </p:nvSpPr>
        <p:spPr>
          <a:xfrm>
            <a:off x="1132049" y="1256367"/>
            <a:ext cx="4750015" cy="3485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9D2A21-2D64-4DAE-BAD3-2BAFBF5F2DBE}"/>
              </a:ext>
            </a:extLst>
          </p:cNvPr>
          <p:cNvSpPr txBox="1"/>
          <p:nvPr/>
        </p:nvSpPr>
        <p:spPr>
          <a:xfrm>
            <a:off x="1132048" y="5165683"/>
            <a:ext cx="4750015" cy="3485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4B2A03-35E0-4845-99F7-32106E70A5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5563" y="4539121"/>
            <a:ext cx="774613" cy="7746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A4AEF7-5B68-47B8-B939-6F5943B1FDF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9200" y="4541790"/>
            <a:ext cx="774613" cy="7746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B8AA6E-6649-4F1E-8454-1275E305FFD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2837" y="4539120"/>
            <a:ext cx="774613" cy="77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88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45B53104-A4B4-411F-9197-96D67A06C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74" y="245328"/>
            <a:ext cx="6456556" cy="878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28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79862" y="423746"/>
            <a:ext cx="5854391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1795386" y="455336"/>
            <a:ext cx="326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Project Planner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8C9EED-30BF-446B-B978-0958D7C07BE4}"/>
              </a:ext>
            </a:extLst>
          </p:cNvPr>
          <p:cNvSpPr txBox="1"/>
          <p:nvPr/>
        </p:nvSpPr>
        <p:spPr>
          <a:xfrm>
            <a:off x="1132049" y="1256367"/>
            <a:ext cx="4750015" cy="2516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Project:___________________________________________________________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Yarn: _____________________________________________________________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Needle Size:____________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r>
              <a:rPr lang="en-US" sz="1050" dirty="0">
                <a:latin typeface="Montserrat" panose="00000500000000000000" pitchFamily="50" charset="0"/>
              </a:rPr>
              <a:t>Started:                                                             Finished:                               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10D97-B199-4565-9DA4-EDF8AF0FAA0E}"/>
              </a:ext>
            </a:extLst>
          </p:cNvPr>
          <p:cNvSpPr txBox="1"/>
          <p:nvPr/>
        </p:nvSpPr>
        <p:spPr>
          <a:xfrm>
            <a:off x="1132048" y="4572000"/>
            <a:ext cx="4750015" cy="2516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Project:___________________________________________________________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Yarn: _____________________________________________________________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Needle Size:____________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r>
              <a:rPr lang="en-US" sz="1050" dirty="0">
                <a:latin typeface="Montserrat" panose="00000500000000000000" pitchFamily="50" charset="0"/>
              </a:rPr>
              <a:t>Started:                                                             Finished:                               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F483B7-AD68-44DC-A4AB-E057BD85007C}"/>
              </a:ext>
            </a:extLst>
          </p:cNvPr>
          <p:cNvSpPr/>
          <p:nvPr/>
        </p:nvSpPr>
        <p:spPr>
          <a:xfrm>
            <a:off x="1132048" y="7382107"/>
            <a:ext cx="4750015" cy="1306557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EAD5A3C8-D226-4A88-90C1-E53A4D37148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736" y="3505602"/>
            <a:ext cx="1388326" cy="1388548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3053E39A-9D90-49B0-A29B-C769035DA7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407" y="3505602"/>
            <a:ext cx="1388326" cy="1388548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DCEEBDAD-E8DA-4DCB-BB67-20074D0024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003" y="3501912"/>
            <a:ext cx="1388326" cy="1388548"/>
          </a:xfrm>
          <a:prstGeom prst="rect">
            <a:avLst/>
          </a:prstGeom>
        </p:spPr>
      </p:pic>
      <p:pic>
        <p:nvPicPr>
          <p:cNvPr id="14" name="Picture 13" descr="A picture containing watch, accessory&#10;&#10;Description automatically generated">
            <a:extLst>
              <a:ext uri="{FF2B5EF4-FFF2-40B4-BE49-F238E27FC236}">
                <a16:creationId xmlns:a16="http://schemas.microsoft.com/office/drawing/2014/main" id="{E6BBAC4F-683B-4C02-AC17-858371F080D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9666">
            <a:off x="4850741" y="7382107"/>
            <a:ext cx="1795386" cy="179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20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79862" y="423746"/>
            <a:ext cx="5854391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8C9EED-30BF-446B-B978-0958D7C07BE4}"/>
              </a:ext>
            </a:extLst>
          </p:cNvPr>
          <p:cNvSpPr txBox="1"/>
          <p:nvPr/>
        </p:nvSpPr>
        <p:spPr>
          <a:xfrm>
            <a:off x="1132049" y="1256367"/>
            <a:ext cx="2296951" cy="305468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400" dirty="0">
                <a:latin typeface="Autery" pitchFamily="2" charset="0"/>
              </a:rPr>
              <a:t>Project:</a:t>
            </a:r>
          </a:p>
          <a:p>
            <a:endParaRPr lang="en-US" sz="1400" dirty="0">
              <a:latin typeface="Autery" pitchFamily="2" charset="0"/>
            </a:endParaRPr>
          </a:p>
          <a:p>
            <a:r>
              <a:rPr lang="en-US" sz="1400" dirty="0">
                <a:latin typeface="Autery" pitchFamily="2" charset="0"/>
              </a:rPr>
              <a:t>Pattern:</a:t>
            </a:r>
          </a:p>
          <a:p>
            <a:br>
              <a:rPr lang="en-US" sz="1400" dirty="0">
                <a:latin typeface="Autery" pitchFamily="2" charset="0"/>
              </a:rPr>
            </a:br>
            <a:r>
              <a:rPr lang="en-US" sz="1400" dirty="0">
                <a:latin typeface="Autery" pitchFamily="2" charset="0"/>
              </a:rPr>
              <a:t>Yarn: </a:t>
            </a:r>
          </a:p>
          <a:p>
            <a:br>
              <a:rPr lang="en-US" sz="1400" dirty="0">
                <a:latin typeface="Autery" pitchFamily="2" charset="0"/>
              </a:rPr>
            </a:br>
            <a:r>
              <a:rPr lang="en-US" sz="1400" dirty="0">
                <a:latin typeface="Autery" pitchFamily="2" charset="0"/>
              </a:rPr>
              <a:t>Needle Size:</a:t>
            </a:r>
            <a:br>
              <a:rPr lang="en-US" sz="1400" dirty="0">
                <a:latin typeface="Autery" pitchFamily="2" charset="0"/>
              </a:rPr>
            </a:br>
            <a:br>
              <a:rPr lang="en-US" sz="1400" dirty="0">
                <a:latin typeface="Autery" pitchFamily="2" charset="0"/>
              </a:rPr>
            </a:br>
            <a:r>
              <a:rPr lang="en-US" sz="1400" dirty="0">
                <a:latin typeface="Autery" pitchFamily="2" charset="0"/>
              </a:rPr>
              <a:t>Notes:</a:t>
            </a:r>
            <a:br>
              <a:rPr lang="en-US" sz="1400" dirty="0">
                <a:latin typeface="Autery" pitchFamily="2" charset="0"/>
              </a:rPr>
            </a:br>
            <a:endParaRPr lang="en-US" sz="1400" dirty="0">
              <a:latin typeface="Autery" pitchFamily="2" charset="0"/>
            </a:endParaRPr>
          </a:p>
          <a:p>
            <a:br>
              <a:rPr lang="en-US" sz="1400" dirty="0">
                <a:latin typeface="Autery" pitchFamily="2" charset="0"/>
              </a:rPr>
            </a:br>
            <a:r>
              <a:rPr lang="en-US" sz="1400" dirty="0">
                <a:latin typeface="Autery" pitchFamily="2" charset="0"/>
              </a:rPr>
              <a:t>Started:                                                             Finished: </a:t>
            </a:r>
            <a:r>
              <a:rPr lang="en-US" sz="1050" dirty="0">
                <a:latin typeface="Montserrat" panose="00000500000000000000" pitchFamily="50" charset="0"/>
              </a:rPr>
              <a:t>                              </a:t>
            </a:r>
          </a:p>
        </p:txBody>
      </p:sp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EAD5A3C8-D226-4A88-90C1-E53A4D37148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172" y="4008931"/>
            <a:ext cx="1388326" cy="1388548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3053E39A-9D90-49B0-A29B-C769035DA7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49" y="4040521"/>
            <a:ext cx="1388326" cy="1388548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DCEEBDAD-E8DA-4DCB-BB67-20074D0024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361" y="4008931"/>
            <a:ext cx="1388326" cy="138854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B8E8B16-FDB1-4F2A-86D9-983BB92FEE9E}"/>
              </a:ext>
            </a:extLst>
          </p:cNvPr>
          <p:cNvSpPr/>
          <p:nvPr/>
        </p:nvSpPr>
        <p:spPr>
          <a:xfrm>
            <a:off x="1271239" y="5055709"/>
            <a:ext cx="4742912" cy="3486126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watch, accessory&#10;&#10;Description automatically generated">
            <a:extLst>
              <a:ext uri="{FF2B5EF4-FFF2-40B4-BE49-F238E27FC236}">
                <a16:creationId xmlns:a16="http://schemas.microsoft.com/office/drawing/2014/main" id="{E6BBAC4F-683B-4C02-AC17-858371F080D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9666">
            <a:off x="4850741" y="7382107"/>
            <a:ext cx="1795386" cy="1795386"/>
          </a:xfrm>
          <a:prstGeom prst="rect">
            <a:avLst/>
          </a:prstGeom>
        </p:spPr>
      </p:pic>
      <p:pic>
        <p:nvPicPr>
          <p:cNvPr id="16" name="Picture 15" descr="A picture containing chart&#10;&#10;Description automatically generated">
            <a:extLst>
              <a:ext uri="{FF2B5EF4-FFF2-40B4-BE49-F238E27FC236}">
                <a16:creationId xmlns:a16="http://schemas.microsoft.com/office/drawing/2014/main" id="{E4BBC456-4A2A-4DD8-B064-84F4ACAA6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4549" y="1224777"/>
            <a:ext cx="2744856" cy="373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13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CAB695-166C-4D18-879F-E9BEB24C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334537" y="423746"/>
            <a:ext cx="6211229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1983744" y="455336"/>
            <a:ext cx="28905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Yarn Wishlist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33ACCC24-BF02-45DE-845A-EC0602E57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995466"/>
              </p:ext>
            </p:extLst>
          </p:nvPr>
        </p:nvGraphicFramePr>
        <p:xfrm>
          <a:off x="657922" y="1222920"/>
          <a:ext cx="5631366" cy="7029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77122">
                  <a:extLst>
                    <a:ext uri="{9D8B030D-6E8A-4147-A177-3AD203B41FA5}">
                      <a16:colId xmlns:a16="http://schemas.microsoft.com/office/drawing/2014/main" val="3463458560"/>
                    </a:ext>
                  </a:extLst>
                </a:gridCol>
                <a:gridCol w="1877122">
                  <a:extLst>
                    <a:ext uri="{9D8B030D-6E8A-4147-A177-3AD203B41FA5}">
                      <a16:colId xmlns:a16="http://schemas.microsoft.com/office/drawing/2014/main" val="2476655764"/>
                    </a:ext>
                  </a:extLst>
                </a:gridCol>
                <a:gridCol w="1877122">
                  <a:extLst>
                    <a:ext uri="{9D8B030D-6E8A-4147-A177-3AD203B41FA5}">
                      <a16:colId xmlns:a16="http://schemas.microsoft.com/office/drawing/2014/main" val="945865838"/>
                    </a:ext>
                  </a:extLst>
                </a:gridCol>
              </a:tblGrid>
              <a:tr h="32362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utery" pitchFamily="2" charset="0"/>
                        </a:rPr>
                        <a:t>Yarn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utery" pitchFamily="2" charset="0"/>
                        </a:rPr>
                        <a:t>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utery" pitchFamily="2" charset="0"/>
                        </a:rPr>
                        <a:t>Purchased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0204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0486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973264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3152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41850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472306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13830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67530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524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26691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93375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032211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9773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70977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477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1496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012845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334400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336479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663092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4958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421C5AF0-FB23-4103-ADCF-8FE9255324D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37" y="-90898"/>
            <a:ext cx="2016169" cy="20161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A0B6D4-302F-4BF9-9A14-07F54C862D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9592">
            <a:off x="4301352" y="-90899"/>
            <a:ext cx="2016169" cy="201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66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picture containing diagram&#10;&#10;Description automatically generated">
            <a:extLst>
              <a:ext uri="{FF2B5EF4-FFF2-40B4-BE49-F238E27FC236}">
                <a16:creationId xmlns:a16="http://schemas.microsoft.com/office/drawing/2014/main" id="{15494F3E-76D9-4A5D-A779-6FFF59A0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535074"/>
            <a:ext cx="6222379" cy="791736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5B2FFC-3358-4DF0-8C43-65F2DE6E3EE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9446" y="6389280"/>
            <a:ext cx="2339163" cy="25982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1595815" y="455336"/>
            <a:ext cx="3666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latin typeface="Autery" pitchFamily="2" charset="0"/>
              </a:rPr>
              <a:t>Knitting Journal</a:t>
            </a:r>
          </a:p>
        </p:txBody>
      </p:sp>
    </p:spTree>
    <p:extLst>
      <p:ext uri="{BB962C8B-B14F-4D97-AF65-F5344CB8AC3E}">
        <p14:creationId xmlns:p14="http://schemas.microsoft.com/office/powerpoint/2010/main" val="2012783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694</TotalTime>
  <Words>283</Words>
  <Application>Microsoft Office PowerPoint</Application>
  <PresentationFormat>Letter Paper (8.5x11 in)</PresentationFormat>
  <Paragraphs>150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Autery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31</cp:revision>
  <dcterms:created xsi:type="dcterms:W3CDTF">2021-01-13T20:02:09Z</dcterms:created>
  <dcterms:modified xsi:type="dcterms:W3CDTF">2021-01-15T20:03:34Z</dcterms:modified>
</cp:coreProperties>
</file>