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1" r:id="rId15"/>
    <p:sldId id="266" r:id="rId16"/>
    <p:sldId id="267" r:id="rId17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6F2"/>
    <a:srgbClr val="F7F2EA"/>
    <a:srgbClr val="FEF0F5"/>
    <a:srgbClr val="F9F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>
        <p:scale>
          <a:sx n="80" d="100"/>
          <a:sy n="80" d="100"/>
        </p:scale>
        <p:origin x="3066" y="2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E5DB-995C-48F4-8CB9-4B38BB9A8E0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31DED-E8C3-4C72-842B-AFCEAE41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498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E5DB-995C-48F4-8CB9-4B38BB9A8E0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31DED-E8C3-4C72-842B-AFCEAE41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424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E5DB-995C-48F4-8CB9-4B38BB9A8E0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31DED-E8C3-4C72-842B-AFCEAE41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719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E5DB-995C-48F4-8CB9-4B38BB9A8E0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31DED-E8C3-4C72-842B-AFCEAE41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438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E5DB-995C-48F4-8CB9-4B38BB9A8E0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31DED-E8C3-4C72-842B-AFCEAE41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687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E5DB-995C-48F4-8CB9-4B38BB9A8E0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31DED-E8C3-4C72-842B-AFCEAE41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640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E5DB-995C-48F4-8CB9-4B38BB9A8E0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31DED-E8C3-4C72-842B-AFCEAE41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24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E5DB-995C-48F4-8CB9-4B38BB9A8E0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31DED-E8C3-4C72-842B-AFCEAE41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482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E5DB-995C-48F4-8CB9-4B38BB9A8E0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31DED-E8C3-4C72-842B-AFCEAE41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251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E5DB-995C-48F4-8CB9-4B38BB9A8E0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31DED-E8C3-4C72-842B-AFCEAE41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222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AE5DB-995C-48F4-8CB9-4B38BB9A8E0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31DED-E8C3-4C72-842B-AFCEAE41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003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AE5DB-995C-48F4-8CB9-4B38BB9A8E02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31DED-E8C3-4C72-842B-AFCEAE41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497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60062B3-96FD-49C7-B164-2FB117B1B17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3BAB86B-37C4-4DA9-8412-2B9BEF911F28}"/>
              </a:ext>
            </a:extLst>
          </p:cNvPr>
          <p:cNvSpPr/>
          <p:nvPr/>
        </p:nvSpPr>
        <p:spPr>
          <a:xfrm>
            <a:off x="1424566" y="2874224"/>
            <a:ext cx="4008864" cy="3395545"/>
          </a:xfrm>
          <a:custGeom>
            <a:avLst/>
            <a:gdLst>
              <a:gd name="connsiteX0" fmla="*/ 0 w 4008864"/>
              <a:gd name="connsiteY0" fmla="*/ 0 h 3395545"/>
              <a:gd name="connsiteX1" fmla="*/ 572695 w 4008864"/>
              <a:gd name="connsiteY1" fmla="*/ 0 h 3395545"/>
              <a:gd name="connsiteX2" fmla="*/ 1065212 w 4008864"/>
              <a:gd name="connsiteY2" fmla="*/ 0 h 3395545"/>
              <a:gd name="connsiteX3" fmla="*/ 1597819 w 4008864"/>
              <a:gd name="connsiteY3" fmla="*/ 0 h 3395545"/>
              <a:gd name="connsiteX4" fmla="*/ 2210602 w 4008864"/>
              <a:gd name="connsiteY4" fmla="*/ 0 h 3395545"/>
              <a:gd name="connsiteX5" fmla="*/ 2663031 w 4008864"/>
              <a:gd name="connsiteY5" fmla="*/ 0 h 3395545"/>
              <a:gd name="connsiteX6" fmla="*/ 3155549 w 4008864"/>
              <a:gd name="connsiteY6" fmla="*/ 0 h 3395545"/>
              <a:gd name="connsiteX7" fmla="*/ 4008864 w 4008864"/>
              <a:gd name="connsiteY7" fmla="*/ 0 h 3395545"/>
              <a:gd name="connsiteX8" fmla="*/ 4008864 w 4008864"/>
              <a:gd name="connsiteY8" fmla="*/ 464058 h 3395545"/>
              <a:gd name="connsiteX9" fmla="*/ 4008864 w 4008864"/>
              <a:gd name="connsiteY9" fmla="*/ 928116 h 3395545"/>
              <a:gd name="connsiteX10" fmla="*/ 4008864 w 4008864"/>
              <a:gd name="connsiteY10" fmla="*/ 1392173 h 3395545"/>
              <a:gd name="connsiteX11" fmla="*/ 4008864 w 4008864"/>
              <a:gd name="connsiteY11" fmla="*/ 1958098 h 3395545"/>
              <a:gd name="connsiteX12" fmla="*/ 4008864 w 4008864"/>
              <a:gd name="connsiteY12" fmla="*/ 2524022 h 3395545"/>
              <a:gd name="connsiteX13" fmla="*/ 4008864 w 4008864"/>
              <a:gd name="connsiteY13" fmla="*/ 3395545 h 3395545"/>
              <a:gd name="connsiteX14" fmla="*/ 3355992 w 4008864"/>
              <a:gd name="connsiteY14" fmla="*/ 3395545 h 3395545"/>
              <a:gd name="connsiteX15" fmla="*/ 2783297 w 4008864"/>
              <a:gd name="connsiteY15" fmla="*/ 3395545 h 3395545"/>
              <a:gd name="connsiteX16" fmla="*/ 2170514 w 4008864"/>
              <a:gd name="connsiteY16" fmla="*/ 3395545 h 3395545"/>
              <a:gd name="connsiteX17" fmla="*/ 1677996 w 4008864"/>
              <a:gd name="connsiteY17" fmla="*/ 3395545 h 3395545"/>
              <a:gd name="connsiteX18" fmla="*/ 1025124 w 4008864"/>
              <a:gd name="connsiteY18" fmla="*/ 3395545 h 3395545"/>
              <a:gd name="connsiteX19" fmla="*/ 532606 w 4008864"/>
              <a:gd name="connsiteY19" fmla="*/ 3395545 h 3395545"/>
              <a:gd name="connsiteX20" fmla="*/ 0 w 4008864"/>
              <a:gd name="connsiteY20" fmla="*/ 3395545 h 3395545"/>
              <a:gd name="connsiteX21" fmla="*/ 0 w 4008864"/>
              <a:gd name="connsiteY21" fmla="*/ 2829621 h 3395545"/>
              <a:gd name="connsiteX22" fmla="*/ 0 w 4008864"/>
              <a:gd name="connsiteY22" fmla="*/ 2263697 h 3395545"/>
              <a:gd name="connsiteX23" fmla="*/ 0 w 4008864"/>
              <a:gd name="connsiteY23" fmla="*/ 1799639 h 3395545"/>
              <a:gd name="connsiteX24" fmla="*/ 0 w 4008864"/>
              <a:gd name="connsiteY24" fmla="*/ 1335581 h 3395545"/>
              <a:gd name="connsiteX25" fmla="*/ 0 w 4008864"/>
              <a:gd name="connsiteY25" fmla="*/ 769657 h 3395545"/>
              <a:gd name="connsiteX26" fmla="*/ 0 w 4008864"/>
              <a:gd name="connsiteY26" fmla="*/ 0 h 339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008864" h="3395545" fill="none" extrusionOk="0">
                <a:moveTo>
                  <a:pt x="0" y="0"/>
                </a:moveTo>
                <a:cubicBezTo>
                  <a:pt x="283508" y="-20542"/>
                  <a:pt x="295383" y="54678"/>
                  <a:pt x="572695" y="0"/>
                </a:cubicBezTo>
                <a:cubicBezTo>
                  <a:pt x="850007" y="-54678"/>
                  <a:pt x="888163" y="40025"/>
                  <a:pt x="1065212" y="0"/>
                </a:cubicBezTo>
                <a:cubicBezTo>
                  <a:pt x="1242261" y="-40025"/>
                  <a:pt x="1415639" y="38295"/>
                  <a:pt x="1597819" y="0"/>
                </a:cubicBezTo>
                <a:cubicBezTo>
                  <a:pt x="1779999" y="-38295"/>
                  <a:pt x="1965879" y="55199"/>
                  <a:pt x="2210602" y="0"/>
                </a:cubicBezTo>
                <a:cubicBezTo>
                  <a:pt x="2455325" y="-55199"/>
                  <a:pt x="2536756" y="4000"/>
                  <a:pt x="2663031" y="0"/>
                </a:cubicBezTo>
                <a:cubicBezTo>
                  <a:pt x="2789306" y="-4000"/>
                  <a:pt x="2982134" y="49937"/>
                  <a:pt x="3155549" y="0"/>
                </a:cubicBezTo>
                <a:cubicBezTo>
                  <a:pt x="3328964" y="-49937"/>
                  <a:pt x="3757533" y="13623"/>
                  <a:pt x="4008864" y="0"/>
                </a:cubicBezTo>
                <a:cubicBezTo>
                  <a:pt x="4015287" y="120122"/>
                  <a:pt x="3958559" y="335994"/>
                  <a:pt x="4008864" y="464058"/>
                </a:cubicBezTo>
                <a:cubicBezTo>
                  <a:pt x="4059169" y="592122"/>
                  <a:pt x="3979704" y="805142"/>
                  <a:pt x="4008864" y="928116"/>
                </a:cubicBezTo>
                <a:cubicBezTo>
                  <a:pt x="4038024" y="1051090"/>
                  <a:pt x="3958999" y="1216995"/>
                  <a:pt x="4008864" y="1392173"/>
                </a:cubicBezTo>
                <a:cubicBezTo>
                  <a:pt x="4058729" y="1567351"/>
                  <a:pt x="3996147" y="1730028"/>
                  <a:pt x="4008864" y="1958098"/>
                </a:cubicBezTo>
                <a:cubicBezTo>
                  <a:pt x="4021581" y="2186168"/>
                  <a:pt x="3965881" y="2349730"/>
                  <a:pt x="4008864" y="2524022"/>
                </a:cubicBezTo>
                <a:cubicBezTo>
                  <a:pt x="4051847" y="2698314"/>
                  <a:pt x="3988481" y="3178058"/>
                  <a:pt x="4008864" y="3395545"/>
                </a:cubicBezTo>
                <a:cubicBezTo>
                  <a:pt x="3829840" y="3470177"/>
                  <a:pt x="3502049" y="3369455"/>
                  <a:pt x="3355992" y="3395545"/>
                </a:cubicBezTo>
                <a:cubicBezTo>
                  <a:pt x="3209935" y="3421635"/>
                  <a:pt x="3035859" y="3375303"/>
                  <a:pt x="2783297" y="3395545"/>
                </a:cubicBezTo>
                <a:cubicBezTo>
                  <a:pt x="2530735" y="3415787"/>
                  <a:pt x="2349740" y="3367368"/>
                  <a:pt x="2170514" y="3395545"/>
                </a:cubicBezTo>
                <a:cubicBezTo>
                  <a:pt x="1991288" y="3423722"/>
                  <a:pt x="1841897" y="3360467"/>
                  <a:pt x="1677996" y="3395545"/>
                </a:cubicBezTo>
                <a:cubicBezTo>
                  <a:pt x="1514095" y="3430623"/>
                  <a:pt x="1278358" y="3360429"/>
                  <a:pt x="1025124" y="3395545"/>
                </a:cubicBezTo>
                <a:cubicBezTo>
                  <a:pt x="771890" y="3430661"/>
                  <a:pt x="719405" y="3380949"/>
                  <a:pt x="532606" y="3395545"/>
                </a:cubicBezTo>
                <a:cubicBezTo>
                  <a:pt x="345807" y="3410141"/>
                  <a:pt x="215768" y="3381210"/>
                  <a:pt x="0" y="3395545"/>
                </a:cubicBezTo>
                <a:cubicBezTo>
                  <a:pt x="-55088" y="3183973"/>
                  <a:pt x="36294" y="2951663"/>
                  <a:pt x="0" y="2829621"/>
                </a:cubicBezTo>
                <a:cubicBezTo>
                  <a:pt x="-36294" y="2707579"/>
                  <a:pt x="43683" y="2399475"/>
                  <a:pt x="0" y="2263697"/>
                </a:cubicBezTo>
                <a:cubicBezTo>
                  <a:pt x="-43683" y="2127919"/>
                  <a:pt x="8041" y="1980134"/>
                  <a:pt x="0" y="1799639"/>
                </a:cubicBezTo>
                <a:cubicBezTo>
                  <a:pt x="-8041" y="1619144"/>
                  <a:pt x="53714" y="1479842"/>
                  <a:pt x="0" y="1335581"/>
                </a:cubicBezTo>
                <a:cubicBezTo>
                  <a:pt x="-53714" y="1191320"/>
                  <a:pt x="28598" y="884908"/>
                  <a:pt x="0" y="769657"/>
                </a:cubicBezTo>
                <a:cubicBezTo>
                  <a:pt x="-28598" y="654406"/>
                  <a:pt x="90337" y="371854"/>
                  <a:pt x="0" y="0"/>
                </a:cubicBezTo>
                <a:close/>
              </a:path>
              <a:path w="4008864" h="3395545" stroke="0" extrusionOk="0">
                <a:moveTo>
                  <a:pt x="0" y="0"/>
                </a:moveTo>
                <a:cubicBezTo>
                  <a:pt x="208368" y="-9099"/>
                  <a:pt x="449858" y="472"/>
                  <a:pt x="612783" y="0"/>
                </a:cubicBezTo>
                <a:cubicBezTo>
                  <a:pt x="775708" y="-472"/>
                  <a:pt x="997584" y="26739"/>
                  <a:pt x="1185478" y="0"/>
                </a:cubicBezTo>
                <a:cubicBezTo>
                  <a:pt x="1373373" y="-26739"/>
                  <a:pt x="1645546" y="43864"/>
                  <a:pt x="1798262" y="0"/>
                </a:cubicBezTo>
                <a:cubicBezTo>
                  <a:pt x="1950978" y="-43864"/>
                  <a:pt x="2301881" y="21750"/>
                  <a:pt x="2451134" y="0"/>
                </a:cubicBezTo>
                <a:cubicBezTo>
                  <a:pt x="2600387" y="-21750"/>
                  <a:pt x="2820211" y="59639"/>
                  <a:pt x="3104006" y="0"/>
                </a:cubicBezTo>
                <a:cubicBezTo>
                  <a:pt x="3387801" y="-59639"/>
                  <a:pt x="3744411" y="57783"/>
                  <a:pt x="4008864" y="0"/>
                </a:cubicBezTo>
                <a:cubicBezTo>
                  <a:pt x="4080429" y="132018"/>
                  <a:pt x="3935146" y="367580"/>
                  <a:pt x="4008864" y="633835"/>
                </a:cubicBezTo>
                <a:cubicBezTo>
                  <a:pt x="4082582" y="900091"/>
                  <a:pt x="3963281" y="1022499"/>
                  <a:pt x="4008864" y="1165804"/>
                </a:cubicBezTo>
                <a:cubicBezTo>
                  <a:pt x="4054447" y="1309109"/>
                  <a:pt x="3996539" y="1603627"/>
                  <a:pt x="4008864" y="1799639"/>
                </a:cubicBezTo>
                <a:cubicBezTo>
                  <a:pt x="4021189" y="1995651"/>
                  <a:pt x="3990150" y="2114646"/>
                  <a:pt x="4008864" y="2297652"/>
                </a:cubicBezTo>
                <a:cubicBezTo>
                  <a:pt x="4027578" y="2480658"/>
                  <a:pt x="3992192" y="3082584"/>
                  <a:pt x="4008864" y="3395545"/>
                </a:cubicBezTo>
                <a:cubicBezTo>
                  <a:pt x="3788797" y="3436811"/>
                  <a:pt x="3558193" y="3375175"/>
                  <a:pt x="3436169" y="3395545"/>
                </a:cubicBezTo>
                <a:cubicBezTo>
                  <a:pt x="3314145" y="3415915"/>
                  <a:pt x="3126785" y="3347267"/>
                  <a:pt x="2863474" y="3395545"/>
                </a:cubicBezTo>
                <a:cubicBezTo>
                  <a:pt x="2600164" y="3443823"/>
                  <a:pt x="2430497" y="3386567"/>
                  <a:pt x="2250691" y="3395545"/>
                </a:cubicBezTo>
                <a:cubicBezTo>
                  <a:pt x="2070885" y="3404523"/>
                  <a:pt x="1977620" y="3395091"/>
                  <a:pt x="1798262" y="3395545"/>
                </a:cubicBezTo>
                <a:cubicBezTo>
                  <a:pt x="1618904" y="3395999"/>
                  <a:pt x="1464260" y="3356159"/>
                  <a:pt x="1305744" y="3395545"/>
                </a:cubicBezTo>
                <a:cubicBezTo>
                  <a:pt x="1147228" y="3434931"/>
                  <a:pt x="1038798" y="3370473"/>
                  <a:pt x="773138" y="3395545"/>
                </a:cubicBezTo>
                <a:cubicBezTo>
                  <a:pt x="507478" y="3420617"/>
                  <a:pt x="320281" y="3387689"/>
                  <a:pt x="0" y="3395545"/>
                </a:cubicBezTo>
                <a:cubicBezTo>
                  <a:pt x="-39742" y="3252420"/>
                  <a:pt x="1785" y="3019319"/>
                  <a:pt x="0" y="2829621"/>
                </a:cubicBezTo>
                <a:cubicBezTo>
                  <a:pt x="-1785" y="2639923"/>
                  <a:pt x="36311" y="2508308"/>
                  <a:pt x="0" y="2229741"/>
                </a:cubicBezTo>
                <a:cubicBezTo>
                  <a:pt x="-36311" y="1951174"/>
                  <a:pt x="42576" y="1971911"/>
                  <a:pt x="0" y="1731728"/>
                </a:cubicBezTo>
                <a:cubicBezTo>
                  <a:pt x="-42576" y="1491545"/>
                  <a:pt x="56816" y="1418975"/>
                  <a:pt x="0" y="1165804"/>
                </a:cubicBezTo>
                <a:cubicBezTo>
                  <a:pt x="-56816" y="912633"/>
                  <a:pt x="8604" y="833295"/>
                  <a:pt x="0" y="701746"/>
                </a:cubicBezTo>
                <a:cubicBezTo>
                  <a:pt x="-8604" y="570197"/>
                  <a:pt x="76851" y="164813"/>
                  <a:pt x="0" y="0"/>
                </a:cubicBezTo>
                <a:close/>
              </a:path>
            </a:pathLst>
          </a:custGeom>
          <a:solidFill>
            <a:srgbClr val="F9F3E7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4007228248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5D6F62-414E-4D7D-A7C6-165326AFB94D}"/>
              </a:ext>
            </a:extLst>
          </p:cNvPr>
          <p:cNvSpPr/>
          <p:nvPr/>
        </p:nvSpPr>
        <p:spPr>
          <a:xfrm>
            <a:off x="1424568" y="6440706"/>
            <a:ext cx="4008864" cy="1090106"/>
          </a:xfrm>
          <a:custGeom>
            <a:avLst/>
            <a:gdLst>
              <a:gd name="connsiteX0" fmla="*/ 0 w 4008864"/>
              <a:gd name="connsiteY0" fmla="*/ 0 h 1090106"/>
              <a:gd name="connsiteX1" fmla="*/ 612783 w 4008864"/>
              <a:gd name="connsiteY1" fmla="*/ 0 h 1090106"/>
              <a:gd name="connsiteX2" fmla="*/ 1265656 w 4008864"/>
              <a:gd name="connsiteY2" fmla="*/ 0 h 1090106"/>
              <a:gd name="connsiteX3" fmla="*/ 1878439 w 4008864"/>
              <a:gd name="connsiteY3" fmla="*/ 0 h 1090106"/>
              <a:gd name="connsiteX4" fmla="*/ 2411045 w 4008864"/>
              <a:gd name="connsiteY4" fmla="*/ 0 h 1090106"/>
              <a:gd name="connsiteX5" fmla="*/ 2943652 w 4008864"/>
              <a:gd name="connsiteY5" fmla="*/ 0 h 1090106"/>
              <a:gd name="connsiteX6" fmla="*/ 4008864 w 4008864"/>
              <a:gd name="connsiteY6" fmla="*/ 0 h 1090106"/>
              <a:gd name="connsiteX7" fmla="*/ 4008864 w 4008864"/>
              <a:gd name="connsiteY7" fmla="*/ 566855 h 1090106"/>
              <a:gd name="connsiteX8" fmla="*/ 4008864 w 4008864"/>
              <a:gd name="connsiteY8" fmla="*/ 1090106 h 1090106"/>
              <a:gd name="connsiteX9" fmla="*/ 3355992 w 4008864"/>
              <a:gd name="connsiteY9" fmla="*/ 1090106 h 1090106"/>
              <a:gd name="connsiteX10" fmla="*/ 2823386 w 4008864"/>
              <a:gd name="connsiteY10" fmla="*/ 1090106 h 1090106"/>
              <a:gd name="connsiteX11" fmla="*/ 2330868 w 4008864"/>
              <a:gd name="connsiteY11" fmla="*/ 1090106 h 1090106"/>
              <a:gd name="connsiteX12" fmla="*/ 1838350 w 4008864"/>
              <a:gd name="connsiteY12" fmla="*/ 1090106 h 1090106"/>
              <a:gd name="connsiteX13" fmla="*/ 1265656 w 4008864"/>
              <a:gd name="connsiteY13" fmla="*/ 1090106 h 1090106"/>
              <a:gd name="connsiteX14" fmla="*/ 813227 w 4008864"/>
              <a:gd name="connsiteY14" fmla="*/ 1090106 h 1090106"/>
              <a:gd name="connsiteX15" fmla="*/ 0 w 4008864"/>
              <a:gd name="connsiteY15" fmla="*/ 1090106 h 1090106"/>
              <a:gd name="connsiteX16" fmla="*/ 0 w 4008864"/>
              <a:gd name="connsiteY16" fmla="*/ 577756 h 1090106"/>
              <a:gd name="connsiteX17" fmla="*/ 0 w 4008864"/>
              <a:gd name="connsiteY17" fmla="*/ 0 h 109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08864" h="1090106" fill="none" extrusionOk="0">
                <a:moveTo>
                  <a:pt x="0" y="0"/>
                </a:moveTo>
                <a:cubicBezTo>
                  <a:pt x="122775" y="-1200"/>
                  <a:pt x="470381" y="32543"/>
                  <a:pt x="612783" y="0"/>
                </a:cubicBezTo>
                <a:cubicBezTo>
                  <a:pt x="755185" y="-32543"/>
                  <a:pt x="998242" y="65829"/>
                  <a:pt x="1265656" y="0"/>
                </a:cubicBezTo>
                <a:cubicBezTo>
                  <a:pt x="1533070" y="-65829"/>
                  <a:pt x="1675150" y="35598"/>
                  <a:pt x="1878439" y="0"/>
                </a:cubicBezTo>
                <a:cubicBezTo>
                  <a:pt x="2081728" y="-35598"/>
                  <a:pt x="2242462" y="8017"/>
                  <a:pt x="2411045" y="0"/>
                </a:cubicBezTo>
                <a:cubicBezTo>
                  <a:pt x="2579628" y="-8017"/>
                  <a:pt x="2705216" y="22887"/>
                  <a:pt x="2943652" y="0"/>
                </a:cubicBezTo>
                <a:cubicBezTo>
                  <a:pt x="3182088" y="-22887"/>
                  <a:pt x="3561491" y="120643"/>
                  <a:pt x="4008864" y="0"/>
                </a:cubicBezTo>
                <a:cubicBezTo>
                  <a:pt x="4026702" y="176773"/>
                  <a:pt x="3986015" y="342749"/>
                  <a:pt x="4008864" y="566855"/>
                </a:cubicBezTo>
                <a:cubicBezTo>
                  <a:pt x="4031713" y="790962"/>
                  <a:pt x="3957042" y="895378"/>
                  <a:pt x="4008864" y="1090106"/>
                </a:cubicBezTo>
                <a:cubicBezTo>
                  <a:pt x="3753851" y="1099012"/>
                  <a:pt x="3509042" y="1054792"/>
                  <a:pt x="3355992" y="1090106"/>
                </a:cubicBezTo>
                <a:cubicBezTo>
                  <a:pt x="3202942" y="1125420"/>
                  <a:pt x="3059971" y="1037126"/>
                  <a:pt x="2823386" y="1090106"/>
                </a:cubicBezTo>
                <a:cubicBezTo>
                  <a:pt x="2586801" y="1143086"/>
                  <a:pt x="2494065" y="1059437"/>
                  <a:pt x="2330868" y="1090106"/>
                </a:cubicBezTo>
                <a:cubicBezTo>
                  <a:pt x="2167671" y="1120775"/>
                  <a:pt x="2023055" y="1083234"/>
                  <a:pt x="1838350" y="1090106"/>
                </a:cubicBezTo>
                <a:cubicBezTo>
                  <a:pt x="1653645" y="1096978"/>
                  <a:pt x="1423949" y="1032301"/>
                  <a:pt x="1265656" y="1090106"/>
                </a:cubicBezTo>
                <a:cubicBezTo>
                  <a:pt x="1107363" y="1147911"/>
                  <a:pt x="924852" y="1074910"/>
                  <a:pt x="813227" y="1090106"/>
                </a:cubicBezTo>
                <a:cubicBezTo>
                  <a:pt x="701602" y="1105302"/>
                  <a:pt x="209212" y="993536"/>
                  <a:pt x="0" y="1090106"/>
                </a:cubicBezTo>
                <a:cubicBezTo>
                  <a:pt x="-55160" y="855020"/>
                  <a:pt x="52923" y="786231"/>
                  <a:pt x="0" y="577756"/>
                </a:cubicBezTo>
                <a:cubicBezTo>
                  <a:pt x="-52923" y="369281"/>
                  <a:pt x="31014" y="248061"/>
                  <a:pt x="0" y="0"/>
                </a:cubicBezTo>
                <a:close/>
              </a:path>
              <a:path w="4008864" h="1090106" stroke="0" extrusionOk="0">
                <a:moveTo>
                  <a:pt x="0" y="0"/>
                </a:moveTo>
                <a:cubicBezTo>
                  <a:pt x="124071" y="-17096"/>
                  <a:pt x="358234" y="13397"/>
                  <a:pt x="452429" y="0"/>
                </a:cubicBezTo>
                <a:cubicBezTo>
                  <a:pt x="546624" y="-13397"/>
                  <a:pt x="714815" y="19638"/>
                  <a:pt x="944947" y="0"/>
                </a:cubicBezTo>
                <a:cubicBezTo>
                  <a:pt x="1175079" y="-19638"/>
                  <a:pt x="1418439" y="25785"/>
                  <a:pt x="1597819" y="0"/>
                </a:cubicBezTo>
                <a:cubicBezTo>
                  <a:pt x="1777199" y="-25785"/>
                  <a:pt x="1908769" y="46507"/>
                  <a:pt x="2090336" y="0"/>
                </a:cubicBezTo>
                <a:cubicBezTo>
                  <a:pt x="2271903" y="-46507"/>
                  <a:pt x="2428979" y="29870"/>
                  <a:pt x="2703120" y="0"/>
                </a:cubicBezTo>
                <a:cubicBezTo>
                  <a:pt x="2977261" y="-29870"/>
                  <a:pt x="3070105" y="25519"/>
                  <a:pt x="3235726" y="0"/>
                </a:cubicBezTo>
                <a:cubicBezTo>
                  <a:pt x="3401347" y="-25519"/>
                  <a:pt x="3765196" y="19537"/>
                  <a:pt x="4008864" y="0"/>
                </a:cubicBezTo>
                <a:cubicBezTo>
                  <a:pt x="4037786" y="140327"/>
                  <a:pt x="3997356" y="349028"/>
                  <a:pt x="4008864" y="512350"/>
                </a:cubicBezTo>
                <a:cubicBezTo>
                  <a:pt x="4020372" y="675672"/>
                  <a:pt x="3970054" y="964219"/>
                  <a:pt x="4008864" y="1090106"/>
                </a:cubicBezTo>
                <a:cubicBezTo>
                  <a:pt x="3768664" y="1121629"/>
                  <a:pt x="3721566" y="1038967"/>
                  <a:pt x="3516346" y="1090106"/>
                </a:cubicBezTo>
                <a:cubicBezTo>
                  <a:pt x="3311126" y="1141245"/>
                  <a:pt x="3192500" y="1072962"/>
                  <a:pt x="3063917" y="1090106"/>
                </a:cubicBezTo>
                <a:cubicBezTo>
                  <a:pt x="2935334" y="1107250"/>
                  <a:pt x="2554198" y="1032773"/>
                  <a:pt x="2411045" y="1090106"/>
                </a:cubicBezTo>
                <a:cubicBezTo>
                  <a:pt x="2267892" y="1147439"/>
                  <a:pt x="2042822" y="1038517"/>
                  <a:pt x="1918528" y="1090106"/>
                </a:cubicBezTo>
                <a:cubicBezTo>
                  <a:pt x="1794234" y="1141695"/>
                  <a:pt x="1540509" y="1082926"/>
                  <a:pt x="1385922" y="1090106"/>
                </a:cubicBezTo>
                <a:cubicBezTo>
                  <a:pt x="1231335" y="1097286"/>
                  <a:pt x="907264" y="1048389"/>
                  <a:pt x="733049" y="1090106"/>
                </a:cubicBezTo>
                <a:cubicBezTo>
                  <a:pt x="558834" y="1131823"/>
                  <a:pt x="365483" y="1027788"/>
                  <a:pt x="0" y="1090106"/>
                </a:cubicBezTo>
                <a:cubicBezTo>
                  <a:pt x="-21767" y="898693"/>
                  <a:pt x="64723" y="654097"/>
                  <a:pt x="0" y="534152"/>
                </a:cubicBezTo>
                <a:cubicBezTo>
                  <a:pt x="-64723" y="414207"/>
                  <a:pt x="38661" y="196934"/>
                  <a:pt x="0" y="0"/>
                </a:cubicBezTo>
                <a:close/>
              </a:path>
            </a:pathLst>
          </a:custGeom>
          <a:solidFill>
            <a:srgbClr val="F9F3E7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6209055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A352B2-9D72-4CFA-B4A1-EEBFA6D8CE09}"/>
              </a:ext>
            </a:extLst>
          </p:cNvPr>
          <p:cNvSpPr txBox="1"/>
          <p:nvPr/>
        </p:nvSpPr>
        <p:spPr>
          <a:xfrm>
            <a:off x="1792171" y="3279334"/>
            <a:ext cx="327365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Goudy Old Style" panose="02020502050305020303" pitchFamily="18" charset="0"/>
              </a:rPr>
              <a:t>GARDEN</a:t>
            </a:r>
          </a:p>
          <a:p>
            <a:pPr algn="ctr"/>
            <a:r>
              <a:rPr lang="en-US" sz="5400" dirty="0">
                <a:latin typeface="Goudy Old Style" panose="02020502050305020303" pitchFamily="18" charset="0"/>
              </a:rPr>
              <a:t>FRESH </a:t>
            </a:r>
          </a:p>
          <a:p>
            <a:r>
              <a:rPr lang="en-US" sz="5400" dirty="0">
                <a:latin typeface="Goudy Old Style" panose="02020502050305020303" pitchFamily="18" charset="0"/>
              </a:rPr>
              <a:t>PLANNER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46C035-497A-48AB-AA91-9AC7EC7EEBBC}"/>
              </a:ext>
            </a:extLst>
          </p:cNvPr>
          <p:cNvSpPr txBox="1"/>
          <p:nvPr/>
        </p:nvSpPr>
        <p:spPr>
          <a:xfrm>
            <a:off x="1424566" y="6524094"/>
            <a:ext cx="6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Goudy Old Style" panose="02020502050305020303" pitchFamily="18" charset="0"/>
              </a:rPr>
              <a:t>YEAR:</a:t>
            </a:r>
          </a:p>
        </p:txBody>
      </p:sp>
    </p:spTree>
    <p:extLst>
      <p:ext uri="{BB962C8B-B14F-4D97-AF65-F5344CB8AC3E}">
        <p14:creationId xmlns:p14="http://schemas.microsoft.com/office/powerpoint/2010/main" val="33202690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2174133" y="488635"/>
            <a:ext cx="28961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Garden Wish List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E2F179C-FD1D-42A4-9F76-0919ED2938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9697" y="7311379"/>
            <a:ext cx="1326645" cy="1383400"/>
          </a:xfrm>
          <a:prstGeom prst="rect">
            <a:avLst/>
          </a:prstGeom>
        </p:spPr>
      </p:pic>
      <p:graphicFrame>
        <p:nvGraphicFramePr>
          <p:cNvPr id="10" name="Table 21">
            <a:extLst>
              <a:ext uri="{FF2B5EF4-FFF2-40B4-BE49-F238E27FC236}">
                <a16:creationId xmlns:a16="http://schemas.microsoft.com/office/drawing/2014/main" id="{2BE871AC-9180-4425-8413-B51294C81B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243514"/>
              </p:ext>
            </p:extLst>
          </p:nvPr>
        </p:nvGraphicFramePr>
        <p:xfrm>
          <a:off x="557402" y="1179234"/>
          <a:ext cx="2676293" cy="305822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76293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</a:tblGrid>
              <a:tr h="551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Plant Wish List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3A32965D-D43B-4E13-9FE4-3CD211A62F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14393"/>
              </p:ext>
            </p:extLst>
          </p:nvPr>
        </p:nvGraphicFramePr>
        <p:xfrm>
          <a:off x="557403" y="4683512"/>
          <a:ext cx="2676290" cy="379209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35258">
                  <a:extLst>
                    <a:ext uri="{9D8B030D-6E8A-4147-A177-3AD203B41FA5}">
                      <a16:colId xmlns:a16="http://schemas.microsoft.com/office/drawing/2014/main" val="1103082056"/>
                    </a:ext>
                  </a:extLst>
                </a:gridCol>
                <a:gridCol w="535258">
                  <a:extLst>
                    <a:ext uri="{9D8B030D-6E8A-4147-A177-3AD203B41FA5}">
                      <a16:colId xmlns:a16="http://schemas.microsoft.com/office/drawing/2014/main" val="3948151777"/>
                    </a:ext>
                  </a:extLst>
                </a:gridCol>
                <a:gridCol w="535258">
                  <a:extLst>
                    <a:ext uri="{9D8B030D-6E8A-4147-A177-3AD203B41FA5}">
                      <a16:colId xmlns:a16="http://schemas.microsoft.com/office/drawing/2014/main" val="990123602"/>
                    </a:ext>
                  </a:extLst>
                </a:gridCol>
                <a:gridCol w="535258">
                  <a:extLst>
                    <a:ext uri="{9D8B030D-6E8A-4147-A177-3AD203B41FA5}">
                      <a16:colId xmlns:a16="http://schemas.microsoft.com/office/drawing/2014/main" val="1717464048"/>
                    </a:ext>
                  </a:extLst>
                </a:gridCol>
                <a:gridCol w="535258">
                  <a:extLst>
                    <a:ext uri="{9D8B030D-6E8A-4147-A177-3AD203B41FA5}">
                      <a16:colId xmlns:a16="http://schemas.microsoft.com/office/drawing/2014/main" val="1769545022"/>
                    </a:ext>
                  </a:extLst>
                </a:gridCol>
              </a:tblGrid>
              <a:tr h="34473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122391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849755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261375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302926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139239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040167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779154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005868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700289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2332304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98388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BB276BB-6502-4DEC-8DFA-464EF148C7EE}"/>
              </a:ext>
            </a:extLst>
          </p:cNvPr>
          <p:cNvSpPr txBox="1"/>
          <p:nvPr/>
        </p:nvSpPr>
        <p:spPr>
          <a:xfrm>
            <a:off x="1075933" y="4310628"/>
            <a:ext cx="1639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llura" panose="02000000000000000000" pitchFamily="50" charset="0"/>
              </a:rPr>
              <a:t>Vegetable Garden</a:t>
            </a:r>
          </a:p>
        </p:txBody>
      </p:sp>
      <p:graphicFrame>
        <p:nvGraphicFramePr>
          <p:cNvPr id="13" name="Table 21">
            <a:extLst>
              <a:ext uri="{FF2B5EF4-FFF2-40B4-BE49-F238E27FC236}">
                <a16:creationId xmlns:a16="http://schemas.microsoft.com/office/drawing/2014/main" id="{16EF3F2E-59B8-41C5-9180-5ECE090FCC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212089"/>
              </p:ext>
            </p:extLst>
          </p:nvPr>
        </p:nvGraphicFramePr>
        <p:xfrm>
          <a:off x="3622190" y="1179234"/>
          <a:ext cx="2676293" cy="305822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76293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</a:tblGrid>
              <a:tr h="5510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To do List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3581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  <p:graphicFrame>
        <p:nvGraphicFramePr>
          <p:cNvPr id="14" name="Table 7">
            <a:extLst>
              <a:ext uri="{FF2B5EF4-FFF2-40B4-BE49-F238E27FC236}">
                <a16:creationId xmlns:a16="http://schemas.microsoft.com/office/drawing/2014/main" id="{127A5AF9-EC26-417B-951F-868BB23790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373361"/>
              </p:ext>
            </p:extLst>
          </p:nvPr>
        </p:nvGraphicFramePr>
        <p:xfrm>
          <a:off x="3682245" y="4683512"/>
          <a:ext cx="2676290" cy="379209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35258">
                  <a:extLst>
                    <a:ext uri="{9D8B030D-6E8A-4147-A177-3AD203B41FA5}">
                      <a16:colId xmlns:a16="http://schemas.microsoft.com/office/drawing/2014/main" val="1103082056"/>
                    </a:ext>
                  </a:extLst>
                </a:gridCol>
                <a:gridCol w="535258">
                  <a:extLst>
                    <a:ext uri="{9D8B030D-6E8A-4147-A177-3AD203B41FA5}">
                      <a16:colId xmlns:a16="http://schemas.microsoft.com/office/drawing/2014/main" val="3948151777"/>
                    </a:ext>
                  </a:extLst>
                </a:gridCol>
                <a:gridCol w="535258">
                  <a:extLst>
                    <a:ext uri="{9D8B030D-6E8A-4147-A177-3AD203B41FA5}">
                      <a16:colId xmlns:a16="http://schemas.microsoft.com/office/drawing/2014/main" val="990123602"/>
                    </a:ext>
                  </a:extLst>
                </a:gridCol>
                <a:gridCol w="535258">
                  <a:extLst>
                    <a:ext uri="{9D8B030D-6E8A-4147-A177-3AD203B41FA5}">
                      <a16:colId xmlns:a16="http://schemas.microsoft.com/office/drawing/2014/main" val="1717464048"/>
                    </a:ext>
                  </a:extLst>
                </a:gridCol>
                <a:gridCol w="535258">
                  <a:extLst>
                    <a:ext uri="{9D8B030D-6E8A-4147-A177-3AD203B41FA5}">
                      <a16:colId xmlns:a16="http://schemas.microsoft.com/office/drawing/2014/main" val="1769545022"/>
                    </a:ext>
                  </a:extLst>
                </a:gridCol>
              </a:tblGrid>
              <a:tr h="34473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122391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849755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261375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302926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139239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040167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779154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005868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700289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2332304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983884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AC3F6EE9-4F96-43F7-9B66-C061E6DA0319}"/>
              </a:ext>
            </a:extLst>
          </p:cNvPr>
          <p:cNvSpPr txBox="1"/>
          <p:nvPr/>
        </p:nvSpPr>
        <p:spPr>
          <a:xfrm>
            <a:off x="4359614" y="4310628"/>
            <a:ext cx="1639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llura" panose="02000000000000000000" pitchFamily="50" charset="0"/>
              </a:rPr>
              <a:t>Herb Garden</a:t>
            </a:r>
          </a:p>
        </p:txBody>
      </p:sp>
    </p:spTree>
    <p:extLst>
      <p:ext uri="{BB962C8B-B14F-4D97-AF65-F5344CB8AC3E}">
        <p14:creationId xmlns:p14="http://schemas.microsoft.com/office/powerpoint/2010/main" val="3009886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2016939" y="449221"/>
            <a:ext cx="300345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Plant Issue Record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77CEC5B-0C77-4D4A-B493-ADB2004462F2}"/>
              </a:ext>
            </a:extLst>
          </p:cNvPr>
          <p:cNvSpPr/>
          <p:nvPr/>
        </p:nvSpPr>
        <p:spPr>
          <a:xfrm>
            <a:off x="557407" y="7183194"/>
            <a:ext cx="5743191" cy="1383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21">
            <a:extLst>
              <a:ext uri="{FF2B5EF4-FFF2-40B4-BE49-F238E27FC236}">
                <a16:creationId xmlns:a16="http://schemas.microsoft.com/office/drawing/2014/main" id="{2BE871AC-9180-4425-8413-B51294C81B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349552"/>
              </p:ext>
            </p:extLst>
          </p:nvPr>
        </p:nvGraphicFramePr>
        <p:xfrm>
          <a:off x="557402" y="1179234"/>
          <a:ext cx="5626832" cy="58589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06708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  <a:gridCol w="1406708">
                  <a:extLst>
                    <a:ext uri="{9D8B030D-6E8A-4147-A177-3AD203B41FA5}">
                      <a16:colId xmlns:a16="http://schemas.microsoft.com/office/drawing/2014/main" val="157767458"/>
                    </a:ext>
                  </a:extLst>
                </a:gridCol>
                <a:gridCol w="1406708">
                  <a:extLst>
                    <a:ext uri="{9D8B030D-6E8A-4147-A177-3AD203B41FA5}">
                      <a16:colId xmlns:a16="http://schemas.microsoft.com/office/drawing/2014/main" val="2769425685"/>
                    </a:ext>
                  </a:extLst>
                </a:gridCol>
                <a:gridCol w="1406708">
                  <a:extLst>
                    <a:ext uri="{9D8B030D-6E8A-4147-A177-3AD203B41FA5}">
                      <a16:colId xmlns:a16="http://schemas.microsoft.com/office/drawing/2014/main" val="1435021773"/>
                    </a:ext>
                  </a:extLst>
                </a:gridCol>
              </a:tblGrid>
              <a:tr h="44597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Date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Plant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Issue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Fix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065431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981493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883696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  <p:pic>
        <p:nvPicPr>
          <p:cNvPr id="27" name="Picture 26">
            <a:extLst>
              <a:ext uri="{FF2B5EF4-FFF2-40B4-BE49-F238E27FC236}">
                <a16:creationId xmlns:a16="http://schemas.microsoft.com/office/drawing/2014/main" id="{7E2F179C-FD1D-42A4-9F76-0919ED2938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9697" y="7293561"/>
            <a:ext cx="1326645" cy="1383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E448FF-8DEC-4E84-A0E3-60CA1919057A}"/>
              </a:ext>
            </a:extLst>
          </p:cNvPr>
          <p:cNvSpPr txBox="1"/>
          <p:nvPr/>
        </p:nvSpPr>
        <p:spPr>
          <a:xfrm>
            <a:off x="725844" y="7183194"/>
            <a:ext cx="1042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llura" panose="02000000000000000000" pitchFamily="50" charset="0"/>
              </a:rPr>
              <a:t>Notes</a:t>
            </a:r>
          </a:p>
        </p:txBody>
      </p:sp>
    </p:spTree>
    <p:extLst>
      <p:ext uri="{BB962C8B-B14F-4D97-AF65-F5344CB8AC3E}">
        <p14:creationId xmlns:p14="http://schemas.microsoft.com/office/powerpoint/2010/main" val="323581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2016939" y="449221"/>
            <a:ext cx="26203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Expense Record</a:t>
            </a:r>
          </a:p>
        </p:txBody>
      </p:sp>
      <p:graphicFrame>
        <p:nvGraphicFramePr>
          <p:cNvPr id="10" name="Table 21">
            <a:extLst>
              <a:ext uri="{FF2B5EF4-FFF2-40B4-BE49-F238E27FC236}">
                <a16:creationId xmlns:a16="http://schemas.microsoft.com/office/drawing/2014/main" id="{2BE871AC-9180-4425-8413-B51294C81B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962984"/>
              </p:ext>
            </p:extLst>
          </p:nvPr>
        </p:nvGraphicFramePr>
        <p:xfrm>
          <a:off x="615583" y="1179235"/>
          <a:ext cx="5626832" cy="705036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06708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  <a:gridCol w="1406708">
                  <a:extLst>
                    <a:ext uri="{9D8B030D-6E8A-4147-A177-3AD203B41FA5}">
                      <a16:colId xmlns:a16="http://schemas.microsoft.com/office/drawing/2014/main" val="157767458"/>
                    </a:ext>
                  </a:extLst>
                </a:gridCol>
                <a:gridCol w="1406708">
                  <a:extLst>
                    <a:ext uri="{9D8B030D-6E8A-4147-A177-3AD203B41FA5}">
                      <a16:colId xmlns:a16="http://schemas.microsoft.com/office/drawing/2014/main" val="2769425685"/>
                    </a:ext>
                  </a:extLst>
                </a:gridCol>
                <a:gridCol w="1406708">
                  <a:extLst>
                    <a:ext uri="{9D8B030D-6E8A-4147-A177-3AD203B41FA5}">
                      <a16:colId xmlns:a16="http://schemas.microsoft.com/office/drawing/2014/main" val="1435021773"/>
                    </a:ext>
                  </a:extLst>
                </a:gridCol>
              </a:tblGrid>
              <a:tr h="38584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Date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Plant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Expense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Total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253047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5287253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05608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065431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981493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883696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920794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1597911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91471"/>
                  </a:ext>
                </a:extLst>
              </a:tr>
              <a:tr h="3920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596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4805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2163458" y="449221"/>
            <a:ext cx="25310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Harvest Record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77CEC5B-0C77-4D4A-B493-ADB2004462F2}"/>
              </a:ext>
            </a:extLst>
          </p:cNvPr>
          <p:cNvSpPr/>
          <p:nvPr/>
        </p:nvSpPr>
        <p:spPr>
          <a:xfrm>
            <a:off x="557407" y="7183194"/>
            <a:ext cx="5743191" cy="1383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21">
            <a:extLst>
              <a:ext uri="{FF2B5EF4-FFF2-40B4-BE49-F238E27FC236}">
                <a16:creationId xmlns:a16="http://schemas.microsoft.com/office/drawing/2014/main" id="{2BE871AC-9180-4425-8413-B51294C81B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319196"/>
              </p:ext>
            </p:extLst>
          </p:nvPr>
        </p:nvGraphicFramePr>
        <p:xfrm>
          <a:off x="557402" y="1179234"/>
          <a:ext cx="5743191" cy="58589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14397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  <a:gridCol w="1914397">
                  <a:extLst>
                    <a:ext uri="{9D8B030D-6E8A-4147-A177-3AD203B41FA5}">
                      <a16:colId xmlns:a16="http://schemas.microsoft.com/office/drawing/2014/main" val="157767458"/>
                    </a:ext>
                  </a:extLst>
                </a:gridCol>
                <a:gridCol w="1914397">
                  <a:extLst>
                    <a:ext uri="{9D8B030D-6E8A-4147-A177-3AD203B41FA5}">
                      <a16:colId xmlns:a16="http://schemas.microsoft.com/office/drawing/2014/main" val="2769425685"/>
                    </a:ext>
                  </a:extLst>
                </a:gridCol>
              </a:tblGrid>
              <a:tr h="44597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Date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Plant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Harvest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065431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981493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883696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  <p:pic>
        <p:nvPicPr>
          <p:cNvPr id="27" name="Picture 26">
            <a:extLst>
              <a:ext uri="{FF2B5EF4-FFF2-40B4-BE49-F238E27FC236}">
                <a16:creationId xmlns:a16="http://schemas.microsoft.com/office/drawing/2014/main" id="{7E2F179C-FD1D-42A4-9F76-0919ED2938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9697" y="7293561"/>
            <a:ext cx="1326645" cy="1383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E448FF-8DEC-4E84-A0E3-60CA1919057A}"/>
              </a:ext>
            </a:extLst>
          </p:cNvPr>
          <p:cNvSpPr txBox="1"/>
          <p:nvPr/>
        </p:nvSpPr>
        <p:spPr>
          <a:xfrm>
            <a:off x="725844" y="7183194"/>
            <a:ext cx="1042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llura" panose="02000000000000000000" pitchFamily="50" charset="0"/>
              </a:rPr>
              <a:t>Notes</a:t>
            </a:r>
          </a:p>
        </p:txBody>
      </p:sp>
    </p:spTree>
    <p:extLst>
      <p:ext uri="{BB962C8B-B14F-4D97-AF65-F5344CB8AC3E}">
        <p14:creationId xmlns:p14="http://schemas.microsoft.com/office/powerpoint/2010/main" val="32892124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1654729" y="519218"/>
            <a:ext cx="35485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Garden Shopping List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77CEC5B-0C77-4D4A-B493-ADB2004462F2}"/>
              </a:ext>
            </a:extLst>
          </p:cNvPr>
          <p:cNvSpPr/>
          <p:nvPr/>
        </p:nvSpPr>
        <p:spPr>
          <a:xfrm>
            <a:off x="557407" y="7183194"/>
            <a:ext cx="5743191" cy="1383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21">
            <a:extLst>
              <a:ext uri="{FF2B5EF4-FFF2-40B4-BE49-F238E27FC236}">
                <a16:creationId xmlns:a16="http://schemas.microsoft.com/office/drawing/2014/main" id="{2BE871AC-9180-4425-8413-B51294C81B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696810"/>
              </p:ext>
            </p:extLst>
          </p:nvPr>
        </p:nvGraphicFramePr>
        <p:xfrm>
          <a:off x="557402" y="1179234"/>
          <a:ext cx="5743191" cy="585894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14397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  <a:gridCol w="1914397">
                  <a:extLst>
                    <a:ext uri="{9D8B030D-6E8A-4147-A177-3AD203B41FA5}">
                      <a16:colId xmlns:a16="http://schemas.microsoft.com/office/drawing/2014/main" val="157767458"/>
                    </a:ext>
                  </a:extLst>
                </a:gridCol>
                <a:gridCol w="1914397">
                  <a:extLst>
                    <a:ext uri="{9D8B030D-6E8A-4147-A177-3AD203B41FA5}">
                      <a16:colId xmlns:a16="http://schemas.microsoft.com/office/drawing/2014/main" val="2769425685"/>
                    </a:ext>
                  </a:extLst>
                </a:gridCol>
              </a:tblGrid>
              <a:tr h="44597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Item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Shop Source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llura" panose="02000000000000000000" pitchFamily="50" charset="0"/>
                        </a:rPr>
                        <a:t>Purchased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065431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981493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883696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54129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  <p:pic>
        <p:nvPicPr>
          <p:cNvPr id="27" name="Picture 26">
            <a:extLst>
              <a:ext uri="{FF2B5EF4-FFF2-40B4-BE49-F238E27FC236}">
                <a16:creationId xmlns:a16="http://schemas.microsoft.com/office/drawing/2014/main" id="{7E2F179C-FD1D-42A4-9F76-0919ED2938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9697" y="7293561"/>
            <a:ext cx="1326645" cy="1383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E448FF-8DEC-4E84-A0E3-60CA1919057A}"/>
              </a:ext>
            </a:extLst>
          </p:cNvPr>
          <p:cNvSpPr txBox="1"/>
          <p:nvPr/>
        </p:nvSpPr>
        <p:spPr>
          <a:xfrm>
            <a:off x="725844" y="7183194"/>
            <a:ext cx="1042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llura" panose="02000000000000000000" pitchFamily="50" charset="0"/>
              </a:rPr>
              <a:t>Notes</a:t>
            </a:r>
          </a:p>
        </p:txBody>
      </p:sp>
    </p:spTree>
    <p:extLst>
      <p:ext uri="{BB962C8B-B14F-4D97-AF65-F5344CB8AC3E}">
        <p14:creationId xmlns:p14="http://schemas.microsoft.com/office/powerpoint/2010/main" val="2138207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2174132" y="378078"/>
            <a:ext cx="24595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Garden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810618-3532-4925-906E-980B6873B854}"/>
              </a:ext>
            </a:extLst>
          </p:cNvPr>
          <p:cNvSpPr/>
          <p:nvPr/>
        </p:nvSpPr>
        <p:spPr>
          <a:xfrm>
            <a:off x="636627" y="932076"/>
            <a:ext cx="5534530" cy="7298454"/>
          </a:xfrm>
          <a:prstGeom prst="rect">
            <a:avLst/>
          </a:prstGeom>
          <a:solidFill>
            <a:srgbClr val="F8F6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C13526F5-9CFB-468F-B5B8-D986FACF2F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353773"/>
              </p:ext>
            </p:extLst>
          </p:nvPr>
        </p:nvGraphicFramePr>
        <p:xfrm>
          <a:off x="636627" y="913470"/>
          <a:ext cx="5534530" cy="7317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3453">
                  <a:extLst>
                    <a:ext uri="{9D8B030D-6E8A-4147-A177-3AD203B41FA5}">
                      <a16:colId xmlns:a16="http://schemas.microsoft.com/office/drawing/2014/main" val="633397955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3903855871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2337854406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3595049873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60148243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1832787322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2650785899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1406293977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2856956704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3152793417"/>
                    </a:ext>
                  </a:extLst>
                </a:gridCol>
              </a:tblGrid>
              <a:tr h="6097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516755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1961365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1398849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9770103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6316828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6876334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648109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7810588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2445594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24819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9235651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7846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1064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2174132" y="378078"/>
            <a:ext cx="24595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Garden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810618-3532-4925-906E-980B6873B854}"/>
              </a:ext>
            </a:extLst>
          </p:cNvPr>
          <p:cNvSpPr/>
          <p:nvPr/>
        </p:nvSpPr>
        <p:spPr>
          <a:xfrm>
            <a:off x="636627" y="932076"/>
            <a:ext cx="5534530" cy="7298454"/>
          </a:xfrm>
          <a:prstGeom prst="rect">
            <a:avLst/>
          </a:prstGeom>
          <a:solidFill>
            <a:srgbClr val="F8F6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C13526F5-9CFB-468F-B5B8-D986FACF2FB6}"/>
              </a:ext>
            </a:extLst>
          </p:cNvPr>
          <p:cNvGraphicFramePr>
            <a:graphicFrameLocks noGrp="1"/>
          </p:cNvGraphicFramePr>
          <p:nvPr/>
        </p:nvGraphicFramePr>
        <p:xfrm>
          <a:off x="636627" y="913470"/>
          <a:ext cx="5534530" cy="7317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3453">
                  <a:extLst>
                    <a:ext uri="{9D8B030D-6E8A-4147-A177-3AD203B41FA5}">
                      <a16:colId xmlns:a16="http://schemas.microsoft.com/office/drawing/2014/main" val="633397955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3903855871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2337854406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3595049873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60148243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1832787322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2650785899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1406293977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2856956704"/>
                    </a:ext>
                  </a:extLst>
                </a:gridCol>
                <a:gridCol w="553453">
                  <a:extLst>
                    <a:ext uri="{9D8B030D-6E8A-4147-A177-3AD203B41FA5}">
                      <a16:colId xmlns:a16="http://schemas.microsoft.com/office/drawing/2014/main" val="3152793417"/>
                    </a:ext>
                  </a:extLst>
                </a:gridCol>
              </a:tblGrid>
              <a:tr h="6097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516755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1961365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1398849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9770103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6316828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6876334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648109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7810588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2445594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24819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9235651"/>
                  </a:ext>
                </a:extLst>
              </a:tr>
              <a:tr h="6097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7846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941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06C3417-73F6-4080-96F6-4F811DBC75A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B82B4E-C18E-4E67-85D3-386179A3A54A}"/>
              </a:ext>
            </a:extLst>
          </p:cNvPr>
          <p:cNvSpPr/>
          <p:nvPr/>
        </p:nvSpPr>
        <p:spPr>
          <a:xfrm>
            <a:off x="334537" y="412594"/>
            <a:ext cx="6233531" cy="8307659"/>
          </a:xfrm>
          <a:custGeom>
            <a:avLst/>
            <a:gdLst>
              <a:gd name="connsiteX0" fmla="*/ 0 w 6233531"/>
              <a:gd name="connsiteY0" fmla="*/ 0 h 8307659"/>
              <a:gd name="connsiteX1" fmla="*/ 379679 w 6233531"/>
              <a:gd name="connsiteY1" fmla="*/ 0 h 8307659"/>
              <a:gd name="connsiteX2" fmla="*/ 1008699 w 6233531"/>
              <a:gd name="connsiteY2" fmla="*/ 0 h 8307659"/>
              <a:gd name="connsiteX3" fmla="*/ 1388377 w 6233531"/>
              <a:gd name="connsiteY3" fmla="*/ 0 h 8307659"/>
              <a:gd name="connsiteX4" fmla="*/ 1955062 w 6233531"/>
              <a:gd name="connsiteY4" fmla="*/ 0 h 8307659"/>
              <a:gd name="connsiteX5" fmla="*/ 2521747 w 6233531"/>
              <a:gd name="connsiteY5" fmla="*/ 0 h 8307659"/>
              <a:gd name="connsiteX6" fmla="*/ 2901425 w 6233531"/>
              <a:gd name="connsiteY6" fmla="*/ 0 h 8307659"/>
              <a:gd name="connsiteX7" fmla="*/ 3343439 w 6233531"/>
              <a:gd name="connsiteY7" fmla="*/ 0 h 8307659"/>
              <a:gd name="connsiteX8" fmla="*/ 3910124 w 6233531"/>
              <a:gd name="connsiteY8" fmla="*/ 0 h 8307659"/>
              <a:gd name="connsiteX9" fmla="*/ 4414473 w 6233531"/>
              <a:gd name="connsiteY9" fmla="*/ 0 h 8307659"/>
              <a:gd name="connsiteX10" fmla="*/ 4794152 w 6233531"/>
              <a:gd name="connsiteY10" fmla="*/ 0 h 8307659"/>
              <a:gd name="connsiteX11" fmla="*/ 5423172 w 6233531"/>
              <a:gd name="connsiteY11" fmla="*/ 0 h 8307659"/>
              <a:gd name="connsiteX12" fmla="*/ 6233531 w 6233531"/>
              <a:gd name="connsiteY12" fmla="*/ 0 h 8307659"/>
              <a:gd name="connsiteX13" fmla="*/ 6233531 w 6233531"/>
              <a:gd name="connsiteY13" fmla="*/ 593404 h 8307659"/>
              <a:gd name="connsiteX14" fmla="*/ 6233531 w 6233531"/>
              <a:gd name="connsiteY14" fmla="*/ 1269885 h 8307659"/>
              <a:gd name="connsiteX15" fmla="*/ 6233531 w 6233531"/>
              <a:gd name="connsiteY15" fmla="*/ 1697136 h 8307659"/>
              <a:gd name="connsiteX16" fmla="*/ 6233531 w 6233531"/>
              <a:gd name="connsiteY16" fmla="*/ 2290540 h 8307659"/>
              <a:gd name="connsiteX17" fmla="*/ 6233531 w 6233531"/>
              <a:gd name="connsiteY17" fmla="*/ 2967021 h 8307659"/>
              <a:gd name="connsiteX18" fmla="*/ 6233531 w 6233531"/>
              <a:gd name="connsiteY18" fmla="*/ 3643502 h 8307659"/>
              <a:gd name="connsiteX19" fmla="*/ 6233531 w 6233531"/>
              <a:gd name="connsiteY19" fmla="*/ 4153829 h 8307659"/>
              <a:gd name="connsiteX20" fmla="*/ 6233531 w 6233531"/>
              <a:gd name="connsiteY20" fmla="*/ 4664157 h 8307659"/>
              <a:gd name="connsiteX21" fmla="*/ 6233531 w 6233531"/>
              <a:gd name="connsiteY21" fmla="*/ 5340638 h 8307659"/>
              <a:gd name="connsiteX22" fmla="*/ 6233531 w 6233531"/>
              <a:gd name="connsiteY22" fmla="*/ 5767889 h 8307659"/>
              <a:gd name="connsiteX23" fmla="*/ 6233531 w 6233531"/>
              <a:gd name="connsiteY23" fmla="*/ 6195140 h 8307659"/>
              <a:gd name="connsiteX24" fmla="*/ 6233531 w 6233531"/>
              <a:gd name="connsiteY24" fmla="*/ 6539314 h 8307659"/>
              <a:gd name="connsiteX25" fmla="*/ 6233531 w 6233531"/>
              <a:gd name="connsiteY25" fmla="*/ 7049642 h 8307659"/>
              <a:gd name="connsiteX26" fmla="*/ 6233531 w 6233531"/>
              <a:gd name="connsiteY26" fmla="*/ 7559970 h 8307659"/>
              <a:gd name="connsiteX27" fmla="*/ 6233531 w 6233531"/>
              <a:gd name="connsiteY27" fmla="*/ 8307659 h 8307659"/>
              <a:gd name="connsiteX28" fmla="*/ 5791517 w 6233531"/>
              <a:gd name="connsiteY28" fmla="*/ 8307659 h 8307659"/>
              <a:gd name="connsiteX29" fmla="*/ 5349503 w 6233531"/>
              <a:gd name="connsiteY29" fmla="*/ 8307659 h 8307659"/>
              <a:gd name="connsiteX30" fmla="*/ 4907489 w 6233531"/>
              <a:gd name="connsiteY30" fmla="*/ 8307659 h 8307659"/>
              <a:gd name="connsiteX31" fmla="*/ 4403140 w 6233531"/>
              <a:gd name="connsiteY31" fmla="*/ 8307659 h 8307659"/>
              <a:gd name="connsiteX32" fmla="*/ 3774120 w 6233531"/>
              <a:gd name="connsiteY32" fmla="*/ 8307659 h 8307659"/>
              <a:gd name="connsiteX33" fmla="*/ 3145100 w 6233531"/>
              <a:gd name="connsiteY33" fmla="*/ 8307659 h 8307659"/>
              <a:gd name="connsiteX34" fmla="*/ 2640750 w 6233531"/>
              <a:gd name="connsiteY34" fmla="*/ 8307659 h 8307659"/>
              <a:gd name="connsiteX35" fmla="*/ 2136401 w 6233531"/>
              <a:gd name="connsiteY35" fmla="*/ 8307659 h 8307659"/>
              <a:gd name="connsiteX36" fmla="*/ 1569716 w 6233531"/>
              <a:gd name="connsiteY36" fmla="*/ 8307659 h 8307659"/>
              <a:gd name="connsiteX37" fmla="*/ 1127702 w 6233531"/>
              <a:gd name="connsiteY37" fmla="*/ 8307659 h 8307659"/>
              <a:gd name="connsiteX38" fmla="*/ 748024 w 6233531"/>
              <a:gd name="connsiteY38" fmla="*/ 8307659 h 8307659"/>
              <a:gd name="connsiteX39" fmla="*/ 0 w 6233531"/>
              <a:gd name="connsiteY39" fmla="*/ 8307659 h 8307659"/>
              <a:gd name="connsiteX40" fmla="*/ 0 w 6233531"/>
              <a:gd name="connsiteY40" fmla="*/ 7714255 h 8307659"/>
              <a:gd name="connsiteX41" fmla="*/ 0 w 6233531"/>
              <a:gd name="connsiteY41" fmla="*/ 7037774 h 8307659"/>
              <a:gd name="connsiteX42" fmla="*/ 0 w 6233531"/>
              <a:gd name="connsiteY42" fmla="*/ 6610523 h 8307659"/>
              <a:gd name="connsiteX43" fmla="*/ 0 w 6233531"/>
              <a:gd name="connsiteY43" fmla="*/ 5850966 h 8307659"/>
              <a:gd name="connsiteX44" fmla="*/ 0 w 6233531"/>
              <a:gd name="connsiteY44" fmla="*/ 5506791 h 8307659"/>
              <a:gd name="connsiteX45" fmla="*/ 0 w 6233531"/>
              <a:gd name="connsiteY45" fmla="*/ 4996463 h 8307659"/>
              <a:gd name="connsiteX46" fmla="*/ 0 w 6233531"/>
              <a:gd name="connsiteY46" fmla="*/ 4319983 h 8307659"/>
              <a:gd name="connsiteX47" fmla="*/ 0 w 6233531"/>
              <a:gd name="connsiteY47" fmla="*/ 3892732 h 8307659"/>
              <a:gd name="connsiteX48" fmla="*/ 0 w 6233531"/>
              <a:gd name="connsiteY48" fmla="*/ 3216251 h 8307659"/>
              <a:gd name="connsiteX49" fmla="*/ 0 w 6233531"/>
              <a:gd name="connsiteY49" fmla="*/ 2622847 h 8307659"/>
              <a:gd name="connsiteX50" fmla="*/ 0 w 6233531"/>
              <a:gd name="connsiteY50" fmla="*/ 2278672 h 8307659"/>
              <a:gd name="connsiteX51" fmla="*/ 0 w 6233531"/>
              <a:gd name="connsiteY51" fmla="*/ 1851421 h 8307659"/>
              <a:gd name="connsiteX52" fmla="*/ 0 w 6233531"/>
              <a:gd name="connsiteY52" fmla="*/ 1424170 h 8307659"/>
              <a:gd name="connsiteX53" fmla="*/ 0 w 6233531"/>
              <a:gd name="connsiteY53" fmla="*/ 747689 h 8307659"/>
              <a:gd name="connsiteX54" fmla="*/ 0 w 6233531"/>
              <a:gd name="connsiteY54" fmla="*/ 0 h 830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233531" h="8307659" fill="none" extrusionOk="0">
                <a:moveTo>
                  <a:pt x="0" y="0"/>
                </a:moveTo>
                <a:cubicBezTo>
                  <a:pt x="174004" y="-45340"/>
                  <a:pt x="241968" y="37680"/>
                  <a:pt x="379679" y="0"/>
                </a:cubicBezTo>
                <a:cubicBezTo>
                  <a:pt x="517390" y="-37680"/>
                  <a:pt x="743588" y="2522"/>
                  <a:pt x="1008699" y="0"/>
                </a:cubicBezTo>
                <a:cubicBezTo>
                  <a:pt x="1273810" y="-2522"/>
                  <a:pt x="1223723" y="5383"/>
                  <a:pt x="1388377" y="0"/>
                </a:cubicBezTo>
                <a:cubicBezTo>
                  <a:pt x="1553031" y="-5383"/>
                  <a:pt x="1841169" y="25119"/>
                  <a:pt x="1955062" y="0"/>
                </a:cubicBezTo>
                <a:cubicBezTo>
                  <a:pt x="2068955" y="-25119"/>
                  <a:pt x="2261676" y="41875"/>
                  <a:pt x="2521747" y="0"/>
                </a:cubicBezTo>
                <a:cubicBezTo>
                  <a:pt x="2781819" y="-41875"/>
                  <a:pt x="2788447" y="4594"/>
                  <a:pt x="2901425" y="0"/>
                </a:cubicBezTo>
                <a:cubicBezTo>
                  <a:pt x="3014403" y="-4594"/>
                  <a:pt x="3204990" y="38316"/>
                  <a:pt x="3343439" y="0"/>
                </a:cubicBezTo>
                <a:cubicBezTo>
                  <a:pt x="3481888" y="-38316"/>
                  <a:pt x="3637816" y="35161"/>
                  <a:pt x="3910124" y="0"/>
                </a:cubicBezTo>
                <a:cubicBezTo>
                  <a:pt x="4182433" y="-35161"/>
                  <a:pt x="4262924" y="14542"/>
                  <a:pt x="4414473" y="0"/>
                </a:cubicBezTo>
                <a:cubicBezTo>
                  <a:pt x="4566022" y="-14542"/>
                  <a:pt x="4657359" y="26794"/>
                  <a:pt x="4794152" y="0"/>
                </a:cubicBezTo>
                <a:cubicBezTo>
                  <a:pt x="4930945" y="-26794"/>
                  <a:pt x="5153972" y="22985"/>
                  <a:pt x="5423172" y="0"/>
                </a:cubicBezTo>
                <a:cubicBezTo>
                  <a:pt x="5692372" y="-22985"/>
                  <a:pt x="5897424" y="30567"/>
                  <a:pt x="6233531" y="0"/>
                </a:cubicBezTo>
                <a:cubicBezTo>
                  <a:pt x="6239141" y="198749"/>
                  <a:pt x="6215958" y="363408"/>
                  <a:pt x="6233531" y="593404"/>
                </a:cubicBezTo>
                <a:cubicBezTo>
                  <a:pt x="6251104" y="823400"/>
                  <a:pt x="6158652" y="963568"/>
                  <a:pt x="6233531" y="1269885"/>
                </a:cubicBezTo>
                <a:cubicBezTo>
                  <a:pt x="6308410" y="1576202"/>
                  <a:pt x="6218288" y="1590492"/>
                  <a:pt x="6233531" y="1697136"/>
                </a:cubicBezTo>
                <a:cubicBezTo>
                  <a:pt x="6248774" y="1803780"/>
                  <a:pt x="6163322" y="2088962"/>
                  <a:pt x="6233531" y="2290540"/>
                </a:cubicBezTo>
                <a:cubicBezTo>
                  <a:pt x="6303740" y="2492118"/>
                  <a:pt x="6208832" y="2684504"/>
                  <a:pt x="6233531" y="2967021"/>
                </a:cubicBezTo>
                <a:cubicBezTo>
                  <a:pt x="6258230" y="3249538"/>
                  <a:pt x="6199217" y="3364542"/>
                  <a:pt x="6233531" y="3643502"/>
                </a:cubicBezTo>
                <a:cubicBezTo>
                  <a:pt x="6267845" y="3922462"/>
                  <a:pt x="6229520" y="3949035"/>
                  <a:pt x="6233531" y="4153829"/>
                </a:cubicBezTo>
                <a:cubicBezTo>
                  <a:pt x="6237542" y="4358623"/>
                  <a:pt x="6211741" y="4448334"/>
                  <a:pt x="6233531" y="4664157"/>
                </a:cubicBezTo>
                <a:cubicBezTo>
                  <a:pt x="6255321" y="4879980"/>
                  <a:pt x="6192172" y="5195739"/>
                  <a:pt x="6233531" y="5340638"/>
                </a:cubicBezTo>
                <a:cubicBezTo>
                  <a:pt x="6274890" y="5485537"/>
                  <a:pt x="6207247" y="5609440"/>
                  <a:pt x="6233531" y="5767889"/>
                </a:cubicBezTo>
                <a:cubicBezTo>
                  <a:pt x="6259815" y="5926338"/>
                  <a:pt x="6220696" y="5982710"/>
                  <a:pt x="6233531" y="6195140"/>
                </a:cubicBezTo>
                <a:cubicBezTo>
                  <a:pt x="6246366" y="6407570"/>
                  <a:pt x="6206972" y="6401176"/>
                  <a:pt x="6233531" y="6539314"/>
                </a:cubicBezTo>
                <a:cubicBezTo>
                  <a:pt x="6260090" y="6677452"/>
                  <a:pt x="6183034" y="6865428"/>
                  <a:pt x="6233531" y="7049642"/>
                </a:cubicBezTo>
                <a:cubicBezTo>
                  <a:pt x="6284028" y="7233856"/>
                  <a:pt x="6202376" y="7438514"/>
                  <a:pt x="6233531" y="7559970"/>
                </a:cubicBezTo>
                <a:cubicBezTo>
                  <a:pt x="6264686" y="7681426"/>
                  <a:pt x="6188860" y="8067150"/>
                  <a:pt x="6233531" y="8307659"/>
                </a:cubicBezTo>
                <a:cubicBezTo>
                  <a:pt x="6078535" y="8322978"/>
                  <a:pt x="5981850" y="8272493"/>
                  <a:pt x="5791517" y="8307659"/>
                </a:cubicBezTo>
                <a:cubicBezTo>
                  <a:pt x="5601184" y="8342825"/>
                  <a:pt x="5544372" y="8274982"/>
                  <a:pt x="5349503" y="8307659"/>
                </a:cubicBezTo>
                <a:cubicBezTo>
                  <a:pt x="5154634" y="8340336"/>
                  <a:pt x="5101470" y="8291347"/>
                  <a:pt x="4907489" y="8307659"/>
                </a:cubicBezTo>
                <a:cubicBezTo>
                  <a:pt x="4713508" y="8323971"/>
                  <a:pt x="4558899" y="8279456"/>
                  <a:pt x="4403140" y="8307659"/>
                </a:cubicBezTo>
                <a:cubicBezTo>
                  <a:pt x="4247381" y="8335862"/>
                  <a:pt x="3973914" y="8294931"/>
                  <a:pt x="3774120" y="8307659"/>
                </a:cubicBezTo>
                <a:cubicBezTo>
                  <a:pt x="3574326" y="8320387"/>
                  <a:pt x="3316354" y="8236900"/>
                  <a:pt x="3145100" y="8307659"/>
                </a:cubicBezTo>
                <a:cubicBezTo>
                  <a:pt x="2973846" y="8378418"/>
                  <a:pt x="2776476" y="8252971"/>
                  <a:pt x="2640750" y="8307659"/>
                </a:cubicBezTo>
                <a:cubicBezTo>
                  <a:pt x="2505024" y="8362347"/>
                  <a:pt x="2258157" y="8290522"/>
                  <a:pt x="2136401" y="8307659"/>
                </a:cubicBezTo>
                <a:cubicBezTo>
                  <a:pt x="2014645" y="8324796"/>
                  <a:pt x="1691116" y="8271603"/>
                  <a:pt x="1569716" y="8307659"/>
                </a:cubicBezTo>
                <a:cubicBezTo>
                  <a:pt x="1448316" y="8343715"/>
                  <a:pt x="1302368" y="8261320"/>
                  <a:pt x="1127702" y="8307659"/>
                </a:cubicBezTo>
                <a:cubicBezTo>
                  <a:pt x="953036" y="8353998"/>
                  <a:pt x="917203" y="8284146"/>
                  <a:pt x="748024" y="8307659"/>
                </a:cubicBezTo>
                <a:cubicBezTo>
                  <a:pt x="578845" y="8331172"/>
                  <a:pt x="364915" y="8282661"/>
                  <a:pt x="0" y="8307659"/>
                </a:cubicBezTo>
                <a:cubicBezTo>
                  <a:pt x="-61438" y="8074487"/>
                  <a:pt x="36617" y="7846096"/>
                  <a:pt x="0" y="7714255"/>
                </a:cubicBezTo>
                <a:cubicBezTo>
                  <a:pt x="-36617" y="7582414"/>
                  <a:pt x="37706" y="7334722"/>
                  <a:pt x="0" y="7037774"/>
                </a:cubicBezTo>
                <a:cubicBezTo>
                  <a:pt x="-37706" y="6740826"/>
                  <a:pt x="42400" y="6697491"/>
                  <a:pt x="0" y="6610523"/>
                </a:cubicBezTo>
                <a:cubicBezTo>
                  <a:pt x="-42400" y="6523555"/>
                  <a:pt x="25139" y="6184039"/>
                  <a:pt x="0" y="5850966"/>
                </a:cubicBezTo>
                <a:cubicBezTo>
                  <a:pt x="-25139" y="5517893"/>
                  <a:pt x="2714" y="5645148"/>
                  <a:pt x="0" y="5506791"/>
                </a:cubicBezTo>
                <a:cubicBezTo>
                  <a:pt x="-2714" y="5368435"/>
                  <a:pt x="30088" y="5131661"/>
                  <a:pt x="0" y="4996463"/>
                </a:cubicBezTo>
                <a:cubicBezTo>
                  <a:pt x="-30088" y="4861265"/>
                  <a:pt x="30458" y="4628952"/>
                  <a:pt x="0" y="4319983"/>
                </a:cubicBezTo>
                <a:cubicBezTo>
                  <a:pt x="-30458" y="4011014"/>
                  <a:pt x="30379" y="4024710"/>
                  <a:pt x="0" y="3892732"/>
                </a:cubicBezTo>
                <a:cubicBezTo>
                  <a:pt x="-30379" y="3760754"/>
                  <a:pt x="78800" y="3381888"/>
                  <a:pt x="0" y="3216251"/>
                </a:cubicBezTo>
                <a:cubicBezTo>
                  <a:pt x="-78800" y="3050614"/>
                  <a:pt x="16471" y="2741787"/>
                  <a:pt x="0" y="2622847"/>
                </a:cubicBezTo>
                <a:cubicBezTo>
                  <a:pt x="-16471" y="2503907"/>
                  <a:pt x="22131" y="2387529"/>
                  <a:pt x="0" y="2278672"/>
                </a:cubicBezTo>
                <a:cubicBezTo>
                  <a:pt x="-22131" y="2169815"/>
                  <a:pt x="43195" y="1990149"/>
                  <a:pt x="0" y="1851421"/>
                </a:cubicBezTo>
                <a:cubicBezTo>
                  <a:pt x="-43195" y="1712693"/>
                  <a:pt x="35166" y="1511483"/>
                  <a:pt x="0" y="1424170"/>
                </a:cubicBezTo>
                <a:cubicBezTo>
                  <a:pt x="-35166" y="1336857"/>
                  <a:pt x="77573" y="927463"/>
                  <a:pt x="0" y="747689"/>
                </a:cubicBezTo>
                <a:cubicBezTo>
                  <a:pt x="-77573" y="567915"/>
                  <a:pt x="87977" y="169448"/>
                  <a:pt x="0" y="0"/>
                </a:cubicBezTo>
                <a:close/>
              </a:path>
              <a:path w="6233531" h="8307659" stroke="0" extrusionOk="0">
                <a:moveTo>
                  <a:pt x="0" y="0"/>
                </a:moveTo>
                <a:cubicBezTo>
                  <a:pt x="128701" y="-38870"/>
                  <a:pt x="222911" y="33197"/>
                  <a:pt x="379679" y="0"/>
                </a:cubicBezTo>
                <a:cubicBezTo>
                  <a:pt x="536447" y="-33197"/>
                  <a:pt x="630646" y="204"/>
                  <a:pt x="821693" y="0"/>
                </a:cubicBezTo>
                <a:cubicBezTo>
                  <a:pt x="1012740" y="-204"/>
                  <a:pt x="1258078" y="70150"/>
                  <a:pt x="1513048" y="0"/>
                </a:cubicBezTo>
                <a:cubicBezTo>
                  <a:pt x="1768018" y="-70150"/>
                  <a:pt x="1941895" y="20136"/>
                  <a:pt x="2079733" y="0"/>
                </a:cubicBezTo>
                <a:cubicBezTo>
                  <a:pt x="2217572" y="-20136"/>
                  <a:pt x="2503304" y="48485"/>
                  <a:pt x="2646417" y="0"/>
                </a:cubicBezTo>
                <a:cubicBezTo>
                  <a:pt x="2789530" y="-48485"/>
                  <a:pt x="2947810" y="41364"/>
                  <a:pt x="3088431" y="0"/>
                </a:cubicBezTo>
                <a:cubicBezTo>
                  <a:pt x="3229052" y="-41364"/>
                  <a:pt x="3281898" y="23356"/>
                  <a:pt x="3468110" y="0"/>
                </a:cubicBezTo>
                <a:cubicBezTo>
                  <a:pt x="3654322" y="-23356"/>
                  <a:pt x="3816897" y="21126"/>
                  <a:pt x="3910124" y="0"/>
                </a:cubicBezTo>
                <a:cubicBezTo>
                  <a:pt x="4003351" y="-21126"/>
                  <a:pt x="4180123" y="23348"/>
                  <a:pt x="4352138" y="0"/>
                </a:cubicBezTo>
                <a:cubicBezTo>
                  <a:pt x="4524153" y="-23348"/>
                  <a:pt x="4750699" y="990"/>
                  <a:pt x="4856487" y="0"/>
                </a:cubicBezTo>
                <a:cubicBezTo>
                  <a:pt x="4962275" y="-990"/>
                  <a:pt x="5208047" y="18241"/>
                  <a:pt x="5423172" y="0"/>
                </a:cubicBezTo>
                <a:cubicBezTo>
                  <a:pt x="5638297" y="-18241"/>
                  <a:pt x="5963945" y="7541"/>
                  <a:pt x="6233531" y="0"/>
                </a:cubicBezTo>
                <a:cubicBezTo>
                  <a:pt x="6305817" y="279901"/>
                  <a:pt x="6170296" y="493775"/>
                  <a:pt x="6233531" y="759557"/>
                </a:cubicBezTo>
                <a:cubicBezTo>
                  <a:pt x="6296766" y="1025339"/>
                  <a:pt x="6230622" y="1249002"/>
                  <a:pt x="6233531" y="1519115"/>
                </a:cubicBezTo>
                <a:cubicBezTo>
                  <a:pt x="6236440" y="1789228"/>
                  <a:pt x="6220442" y="1990044"/>
                  <a:pt x="6233531" y="2195596"/>
                </a:cubicBezTo>
                <a:cubicBezTo>
                  <a:pt x="6246620" y="2401148"/>
                  <a:pt x="6213182" y="2604564"/>
                  <a:pt x="6233531" y="2955153"/>
                </a:cubicBezTo>
                <a:cubicBezTo>
                  <a:pt x="6253880" y="3305742"/>
                  <a:pt x="6202394" y="3338460"/>
                  <a:pt x="6233531" y="3548557"/>
                </a:cubicBezTo>
                <a:cubicBezTo>
                  <a:pt x="6264668" y="3758654"/>
                  <a:pt x="6166163" y="3990094"/>
                  <a:pt x="6233531" y="4141961"/>
                </a:cubicBezTo>
                <a:cubicBezTo>
                  <a:pt x="6300899" y="4293828"/>
                  <a:pt x="6223016" y="4495408"/>
                  <a:pt x="6233531" y="4735366"/>
                </a:cubicBezTo>
                <a:cubicBezTo>
                  <a:pt x="6244046" y="4975324"/>
                  <a:pt x="6173418" y="5122804"/>
                  <a:pt x="6233531" y="5245693"/>
                </a:cubicBezTo>
                <a:cubicBezTo>
                  <a:pt x="6293644" y="5368582"/>
                  <a:pt x="6177296" y="5781402"/>
                  <a:pt x="6233531" y="6005251"/>
                </a:cubicBezTo>
                <a:cubicBezTo>
                  <a:pt x="6289766" y="6229100"/>
                  <a:pt x="6161669" y="6512299"/>
                  <a:pt x="6233531" y="6681731"/>
                </a:cubicBezTo>
                <a:cubicBezTo>
                  <a:pt x="6305393" y="6851163"/>
                  <a:pt x="6163293" y="7123235"/>
                  <a:pt x="6233531" y="7358212"/>
                </a:cubicBezTo>
                <a:cubicBezTo>
                  <a:pt x="6303769" y="7593189"/>
                  <a:pt x="6146993" y="8001972"/>
                  <a:pt x="6233531" y="8307659"/>
                </a:cubicBezTo>
                <a:cubicBezTo>
                  <a:pt x="6019002" y="8340569"/>
                  <a:pt x="6010603" y="8280208"/>
                  <a:pt x="5791517" y="8307659"/>
                </a:cubicBezTo>
                <a:cubicBezTo>
                  <a:pt x="5572431" y="8335110"/>
                  <a:pt x="5509655" y="8298688"/>
                  <a:pt x="5349503" y="8307659"/>
                </a:cubicBezTo>
                <a:cubicBezTo>
                  <a:pt x="5189351" y="8316630"/>
                  <a:pt x="4839415" y="8297301"/>
                  <a:pt x="4658148" y="8307659"/>
                </a:cubicBezTo>
                <a:cubicBezTo>
                  <a:pt x="4476882" y="8318017"/>
                  <a:pt x="4238083" y="8235369"/>
                  <a:pt x="4029128" y="8307659"/>
                </a:cubicBezTo>
                <a:cubicBezTo>
                  <a:pt x="3820173" y="8379949"/>
                  <a:pt x="3773272" y="8306451"/>
                  <a:pt x="3524778" y="8307659"/>
                </a:cubicBezTo>
                <a:cubicBezTo>
                  <a:pt x="3276284" y="8308867"/>
                  <a:pt x="3229583" y="8296971"/>
                  <a:pt x="3020429" y="8307659"/>
                </a:cubicBezTo>
                <a:cubicBezTo>
                  <a:pt x="2811275" y="8318347"/>
                  <a:pt x="2637797" y="8256952"/>
                  <a:pt x="2453744" y="8307659"/>
                </a:cubicBezTo>
                <a:cubicBezTo>
                  <a:pt x="2269691" y="8358366"/>
                  <a:pt x="2020118" y="8248837"/>
                  <a:pt x="1762389" y="8307659"/>
                </a:cubicBezTo>
                <a:cubicBezTo>
                  <a:pt x="1504661" y="8366481"/>
                  <a:pt x="1485806" y="8305133"/>
                  <a:pt x="1320375" y="8307659"/>
                </a:cubicBezTo>
                <a:cubicBezTo>
                  <a:pt x="1154944" y="8310185"/>
                  <a:pt x="1026133" y="8279030"/>
                  <a:pt x="753691" y="8307659"/>
                </a:cubicBezTo>
                <a:cubicBezTo>
                  <a:pt x="481249" y="8336288"/>
                  <a:pt x="267395" y="8257299"/>
                  <a:pt x="0" y="8307659"/>
                </a:cubicBezTo>
                <a:cubicBezTo>
                  <a:pt x="-67236" y="7987927"/>
                  <a:pt x="53726" y="7907997"/>
                  <a:pt x="0" y="7548102"/>
                </a:cubicBezTo>
                <a:cubicBezTo>
                  <a:pt x="-53726" y="7188207"/>
                  <a:pt x="72205" y="7007292"/>
                  <a:pt x="0" y="6871621"/>
                </a:cubicBezTo>
                <a:cubicBezTo>
                  <a:pt x="-72205" y="6735950"/>
                  <a:pt x="46371" y="6461627"/>
                  <a:pt x="0" y="6195140"/>
                </a:cubicBezTo>
                <a:cubicBezTo>
                  <a:pt x="-46371" y="5928653"/>
                  <a:pt x="4539" y="5889689"/>
                  <a:pt x="0" y="5684812"/>
                </a:cubicBezTo>
                <a:cubicBezTo>
                  <a:pt x="-4539" y="5479935"/>
                  <a:pt x="26961" y="5239449"/>
                  <a:pt x="0" y="5091408"/>
                </a:cubicBezTo>
                <a:cubicBezTo>
                  <a:pt x="-26961" y="4943367"/>
                  <a:pt x="31824" y="4767830"/>
                  <a:pt x="0" y="4664157"/>
                </a:cubicBezTo>
                <a:cubicBezTo>
                  <a:pt x="-31824" y="4560484"/>
                  <a:pt x="56307" y="4302772"/>
                  <a:pt x="0" y="4070753"/>
                </a:cubicBezTo>
                <a:cubicBezTo>
                  <a:pt x="-56307" y="3838734"/>
                  <a:pt x="17827" y="3779622"/>
                  <a:pt x="0" y="3560425"/>
                </a:cubicBezTo>
                <a:cubicBezTo>
                  <a:pt x="-17827" y="3341228"/>
                  <a:pt x="13032" y="3297150"/>
                  <a:pt x="0" y="3133174"/>
                </a:cubicBezTo>
                <a:cubicBezTo>
                  <a:pt x="-13032" y="2969198"/>
                  <a:pt x="64823" y="2799968"/>
                  <a:pt x="0" y="2539770"/>
                </a:cubicBezTo>
                <a:cubicBezTo>
                  <a:pt x="-64823" y="2279572"/>
                  <a:pt x="69662" y="2084761"/>
                  <a:pt x="0" y="1780213"/>
                </a:cubicBezTo>
                <a:cubicBezTo>
                  <a:pt x="-69662" y="1475665"/>
                  <a:pt x="40973" y="1523441"/>
                  <a:pt x="0" y="1352962"/>
                </a:cubicBezTo>
                <a:cubicBezTo>
                  <a:pt x="-40973" y="1182483"/>
                  <a:pt x="44384" y="1055930"/>
                  <a:pt x="0" y="759557"/>
                </a:cubicBezTo>
                <a:cubicBezTo>
                  <a:pt x="-44384" y="463184"/>
                  <a:pt x="54820" y="173259"/>
                  <a:pt x="0" y="0"/>
                </a:cubicBezTo>
                <a:close/>
              </a:path>
            </a:pathLst>
          </a:custGeom>
          <a:solidFill>
            <a:srgbClr val="F7F2EA"/>
          </a:solidFill>
          <a:ln>
            <a:extLst>
              <a:ext uri="{C807C97D-BFC1-408E-A445-0C87EB9F89A2}">
                <ask:lineSketchStyleProps xmlns:ask="http://schemas.microsoft.com/office/drawing/2018/sketchyshapes" sd="265021699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D5A237-DE37-4811-8ADE-A27BA23CF0EE}"/>
              </a:ext>
            </a:extLst>
          </p:cNvPr>
          <p:cNvSpPr/>
          <p:nvPr/>
        </p:nvSpPr>
        <p:spPr>
          <a:xfrm>
            <a:off x="1603963" y="2553629"/>
            <a:ext cx="3848983" cy="23194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8B408D-026B-4B40-812A-BEDB2857C043}"/>
              </a:ext>
            </a:extLst>
          </p:cNvPr>
          <p:cNvSpPr txBox="1"/>
          <p:nvPr/>
        </p:nvSpPr>
        <p:spPr>
          <a:xfrm>
            <a:off x="1603963" y="2553629"/>
            <a:ext cx="14941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Goudy Old Style" panose="02020502050305020303" pitchFamily="18" charset="0"/>
              </a:rPr>
              <a:t>Belongs To…</a:t>
            </a:r>
          </a:p>
        </p:txBody>
      </p:sp>
    </p:spTree>
    <p:extLst>
      <p:ext uri="{BB962C8B-B14F-4D97-AF65-F5344CB8AC3E}">
        <p14:creationId xmlns:p14="http://schemas.microsoft.com/office/powerpoint/2010/main" val="2461513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06C3417-73F6-4080-96F6-4F811DBC75A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B82B4E-C18E-4E67-85D3-386179A3A54A}"/>
              </a:ext>
            </a:extLst>
          </p:cNvPr>
          <p:cNvSpPr/>
          <p:nvPr/>
        </p:nvSpPr>
        <p:spPr>
          <a:xfrm>
            <a:off x="147798" y="273205"/>
            <a:ext cx="6562403" cy="8597590"/>
          </a:xfrm>
          <a:custGeom>
            <a:avLst/>
            <a:gdLst>
              <a:gd name="connsiteX0" fmla="*/ 0 w 6562403"/>
              <a:gd name="connsiteY0" fmla="*/ 0 h 8597590"/>
              <a:gd name="connsiteX1" fmla="*/ 399710 w 6562403"/>
              <a:gd name="connsiteY1" fmla="*/ 0 h 8597590"/>
              <a:gd name="connsiteX2" fmla="*/ 996292 w 6562403"/>
              <a:gd name="connsiteY2" fmla="*/ 0 h 8597590"/>
              <a:gd name="connsiteX3" fmla="*/ 1396002 w 6562403"/>
              <a:gd name="connsiteY3" fmla="*/ 0 h 8597590"/>
              <a:gd name="connsiteX4" fmla="*/ 1861336 w 6562403"/>
              <a:gd name="connsiteY4" fmla="*/ 0 h 8597590"/>
              <a:gd name="connsiteX5" fmla="*/ 2457918 w 6562403"/>
              <a:gd name="connsiteY5" fmla="*/ 0 h 8597590"/>
              <a:gd name="connsiteX6" fmla="*/ 2988876 w 6562403"/>
              <a:gd name="connsiteY6" fmla="*/ 0 h 8597590"/>
              <a:gd name="connsiteX7" fmla="*/ 3388586 w 6562403"/>
              <a:gd name="connsiteY7" fmla="*/ 0 h 8597590"/>
              <a:gd name="connsiteX8" fmla="*/ 4050792 w 6562403"/>
              <a:gd name="connsiteY8" fmla="*/ 0 h 8597590"/>
              <a:gd name="connsiteX9" fmla="*/ 4581750 w 6562403"/>
              <a:gd name="connsiteY9" fmla="*/ 0 h 8597590"/>
              <a:gd name="connsiteX10" fmla="*/ 5178333 w 6562403"/>
              <a:gd name="connsiteY10" fmla="*/ 0 h 8597590"/>
              <a:gd name="connsiteX11" fmla="*/ 5774915 w 6562403"/>
              <a:gd name="connsiteY11" fmla="*/ 0 h 8597590"/>
              <a:gd name="connsiteX12" fmla="*/ 6562403 w 6562403"/>
              <a:gd name="connsiteY12" fmla="*/ 0 h 8597590"/>
              <a:gd name="connsiteX13" fmla="*/ 6562403 w 6562403"/>
              <a:gd name="connsiteY13" fmla="*/ 315245 h 8597590"/>
              <a:gd name="connsiteX14" fmla="*/ 6562403 w 6562403"/>
              <a:gd name="connsiteY14" fmla="*/ 974394 h 8597590"/>
              <a:gd name="connsiteX15" fmla="*/ 6562403 w 6562403"/>
              <a:gd name="connsiteY15" fmla="*/ 1633542 h 8597590"/>
              <a:gd name="connsiteX16" fmla="*/ 6562403 w 6562403"/>
              <a:gd name="connsiteY16" fmla="*/ 2120739 h 8597590"/>
              <a:gd name="connsiteX17" fmla="*/ 6562403 w 6562403"/>
              <a:gd name="connsiteY17" fmla="*/ 2607936 h 8597590"/>
              <a:gd name="connsiteX18" fmla="*/ 6562403 w 6562403"/>
              <a:gd name="connsiteY18" fmla="*/ 3267084 h 8597590"/>
              <a:gd name="connsiteX19" fmla="*/ 6562403 w 6562403"/>
              <a:gd name="connsiteY19" fmla="*/ 3668305 h 8597590"/>
              <a:gd name="connsiteX20" fmla="*/ 6562403 w 6562403"/>
              <a:gd name="connsiteY20" fmla="*/ 4069526 h 8597590"/>
              <a:gd name="connsiteX21" fmla="*/ 6562403 w 6562403"/>
              <a:gd name="connsiteY21" fmla="*/ 4384771 h 8597590"/>
              <a:gd name="connsiteX22" fmla="*/ 6562403 w 6562403"/>
              <a:gd name="connsiteY22" fmla="*/ 4871968 h 8597590"/>
              <a:gd name="connsiteX23" fmla="*/ 6562403 w 6562403"/>
              <a:gd name="connsiteY23" fmla="*/ 5359164 h 8597590"/>
              <a:gd name="connsiteX24" fmla="*/ 6562403 w 6562403"/>
              <a:gd name="connsiteY24" fmla="*/ 6018313 h 8597590"/>
              <a:gd name="connsiteX25" fmla="*/ 6562403 w 6562403"/>
              <a:gd name="connsiteY25" fmla="*/ 6419534 h 8597590"/>
              <a:gd name="connsiteX26" fmla="*/ 6562403 w 6562403"/>
              <a:gd name="connsiteY26" fmla="*/ 6906731 h 8597590"/>
              <a:gd name="connsiteX27" fmla="*/ 6562403 w 6562403"/>
              <a:gd name="connsiteY27" fmla="*/ 7651855 h 8597590"/>
              <a:gd name="connsiteX28" fmla="*/ 6562403 w 6562403"/>
              <a:gd name="connsiteY28" fmla="*/ 8053076 h 8597590"/>
              <a:gd name="connsiteX29" fmla="*/ 6562403 w 6562403"/>
              <a:gd name="connsiteY29" fmla="*/ 8597590 h 8597590"/>
              <a:gd name="connsiteX30" fmla="*/ 6162693 w 6562403"/>
              <a:gd name="connsiteY30" fmla="*/ 8597590 h 8597590"/>
              <a:gd name="connsiteX31" fmla="*/ 5631735 w 6562403"/>
              <a:gd name="connsiteY31" fmla="*/ 8597590 h 8597590"/>
              <a:gd name="connsiteX32" fmla="*/ 5100777 w 6562403"/>
              <a:gd name="connsiteY32" fmla="*/ 8597590 h 8597590"/>
              <a:gd name="connsiteX33" fmla="*/ 4504195 w 6562403"/>
              <a:gd name="connsiteY33" fmla="*/ 8597590 h 8597590"/>
              <a:gd name="connsiteX34" fmla="*/ 4038861 w 6562403"/>
              <a:gd name="connsiteY34" fmla="*/ 8597590 h 8597590"/>
              <a:gd name="connsiteX35" fmla="*/ 3639151 w 6562403"/>
              <a:gd name="connsiteY35" fmla="*/ 8597590 h 8597590"/>
              <a:gd name="connsiteX36" fmla="*/ 2976945 w 6562403"/>
              <a:gd name="connsiteY36" fmla="*/ 8597590 h 8597590"/>
              <a:gd name="connsiteX37" fmla="*/ 2380363 w 6562403"/>
              <a:gd name="connsiteY37" fmla="*/ 8597590 h 8597590"/>
              <a:gd name="connsiteX38" fmla="*/ 1849404 w 6562403"/>
              <a:gd name="connsiteY38" fmla="*/ 8597590 h 8597590"/>
              <a:gd name="connsiteX39" fmla="*/ 1384070 w 6562403"/>
              <a:gd name="connsiteY39" fmla="*/ 8597590 h 8597590"/>
              <a:gd name="connsiteX40" fmla="*/ 984360 w 6562403"/>
              <a:gd name="connsiteY40" fmla="*/ 8597590 h 8597590"/>
              <a:gd name="connsiteX41" fmla="*/ 519026 w 6562403"/>
              <a:gd name="connsiteY41" fmla="*/ 8597590 h 8597590"/>
              <a:gd name="connsiteX42" fmla="*/ 0 w 6562403"/>
              <a:gd name="connsiteY42" fmla="*/ 8597590 h 8597590"/>
              <a:gd name="connsiteX43" fmla="*/ 0 w 6562403"/>
              <a:gd name="connsiteY43" fmla="*/ 8024417 h 8597590"/>
              <a:gd name="connsiteX44" fmla="*/ 0 w 6562403"/>
              <a:gd name="connsiteY44" fmla="*/ 7623196 h 8597590"/>
              <a:gd name="connsiteX45" fmla="*/ 0 w 6562403"/>
              <a:gd name="connsiteY45" fmla="*/ 6964048 h 8597590"/>
              <a:gd name="connsiteX46" fmla="*/ 0 w 6562403"/>
              <a:gd name="connsiteY46" fmla="*/ 6390875 h 8597590"/>
              <a:gd name="connsiteX47" fmla="*/ 0 w 6562403"/>
              <a:gd name="connsiteY47" fmla="*/ 6075630 h 8597590"/>
              <a:gd name="connsiteX48" fmla="*/ 0 w 6562403"/>
              <a:gd name="connsiteY48" fmla="*/ 5674409 h 8597590"/>
              <a:gd name="connsiteX49" fmla="*/ 0 w 6562403"/>
              <a:gd name="connsiteY49" fmla="*/ 5273189 h 8597590"/>
              <a:gd name="connsiteX50" fmla="*/ 0 w 6562403"/>
              <a:gd name="connsiteY50" fmla="*/ 4614040 h 8597590"/>
              <a:gd name="connsiteX51" fmla="*/ 0 w 6562403"/>
              <a:gd name="connsiteY51" fmla="*/ 4126843 h 8597590"/>
              <a:gd name="connsiteX52" fmla="*/ 0 w 6562403"/>
              <a:gd name="connsiteY52" fmla="*/ 3553671 h 8597590"/>
              <a:gd name="connsiteX53" fmla="*/ 0 w 6562403"/>
              <a:gd name="connsiteY53" fmla="*/ 3066474 h 8597590"/>
              <a:gd name="connsiteX54" fmla="*/ 0 w 6562403"/>
              <a:gd name="connsiteY54" fmla="*/ 2665253 h 8597590"/>
              <a:gd name="connsiteX55" fmla="*/ 0 w 6562403"/>
              <a:gd name="connsiteY55" fmla="*/ 2006104 h 8597590"/>
              <a:gd name="connsiteX56" fmla="*/ 0 w 6562403"/>
              <a:gd name="connsiteY56" fmla="*/ 1518908 h 8597590"/>
              <a:gd name="connsiteX57" fmla="*/ 0 w 6562403"/>
              <a:gd name="connsiteY57" fmla="*/ 859759 h 8597590"/>
              <a:gd name="connsiteX58" fmla="*/ 0 w 6562403"/>
              <a:gd name="connsiteY58" fmla="*/ 544514 h 8597590"/>
              <a:gd name="connsiteX59" fmla="*/ 0 w 6562403"/>
              <a:gd name="connsiteY59" fmla="*/ 0 h 859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562403" h="8597590" fill="none" extrusionOk="0">
                <a:moveTo>
                  <a:pt x="0" y="0"/>
                </a:moveTo>
                <a:cubicBezTo>
                  <a:pt x="139573" y="-13309"/>
                  <a:pt x="241846" y="9338"/>
                  <a:pt x="399710" y="0"/>
                </a:cubicBezTo>
                <a:cubicBezTo>
                  <a:pt x="557574" y="-9338"/>
                  <a:pt x="706791" y="39810"/>
                  <a:pt x="996292" y="0"/>
                </a:cubicBezTo>
                <a:cubicBezTo>
                  <a:pt x="1285793" y="-39810"/>
                  <a:pt x="1313840" y="40002"/>
                  <a:pt x="1396002" y="0"/>
                </a:cubicBezTo>
                <a:cubicBezTo>
                  <a:pt x="1478164" y="-40002"/>
                  <a:pt x="1640937" y="13068"/>
                  <a:pt x="1861336" y="0"/>
                </a:cubicBezTo>
                <a:cubicBezTo>
                  <a:pt x="2081735" y="-13068"/>
                  <a:pt x="2189664" y="71578"/>
                  <a:pt x="2457918" y="0"/>
                </a:cubicBezTo>
                <a:cubicBezTo>
                  <a:pt x="2726172" y="-71578"/>
                  <a:pt x="2766074" y="5867"/>
                  <a:pt x="2988876" y="0"/>
                </a:cubicBezTo>
                <a:cubicBezTo>
                  <a:pt x="3211678" y="-5867"/>
                  <a:pt x="3266396" y="39793"/>
                  <a:pt x="3388586" y="0"/>
                </a:cubicBezTo>
                <a:cubicBezTo>
                  <a:pt x="3510776" y="-39793"/>
                  <a:pt x="3912333" y="68959"/>
                  <a:pt x="4050792" y="0"/>
                </a:cubicBezTo>
                <a:cubicBezTo>
                  <a:pt x="4189251" y="-68959"/>
                  <a:pt x="4447683" y="196"/>
                  <a:pt x="4581750" y="0"/>
                </a:cubicBezTo>
                <a:cubicBezTo>
                  <a:pt x="4715817" y="-196"/>
                  <a:pt x="4982826" y="32119"/>
                  <a:pt x="5178333" y="0"/>
                </a:cubicBezTo>
                <a:cubicBezTo>
                  <a:pt x="5373840" y="-32119"/>
                  <a:pt x="5523099" y="15423"/>
                  <a:pt x="5774915" y="0"/>
                </a:cubicBezTo>
                <a:cubicBezTo>
                  <a:pt x="6026731" y="-15423"/>
                  <a:pt x="6380879" y="13814"/>
                  <a:pt x="6562403" y="0"/>
                </a:cubicBezTo>
                <a:cubicBezTo>
                  <a:pt x="6589119" y="94971"/>
                  <a:pt x="6539884" y="232961"/>
                  <a:pt x="6562403" y="315245"/>
                </a:cubicBezTo>
                <a:cubicBezTo>
                  <a:pt x="6584922" y="397530"/>
                  <a:pt x="6501482" y="722400"/>
                  <a:pt x="6562403" y="974394"/>
                </a:cubicBezTo>
                <a:cubicBezTo>
                  <a:pt x="6623324" y="1226388"/>
                  <a:pt x="6527226" y="1312410"/>
                  <a:pt x="6562403" y="1633542"/>
                </a:cubicBezTo>
                <a:cubicBezTo>
                  <a:pt x="6597580" y="1954674"/>
                  <a:pt x="6528265" y="1952026"/>
                  <a:pt x="6562403" y="2120739"/>
                </a:cubicBezTo>
                <a:cubicBezTo>
                  <a:pt x="6596541" y="2289452"/>
                  <a:pt x="6548692" y="2369184"/>
                  <a:pt x="6562403" y="2607936"/>
                </a:cubicBezTo>
                <a:cubicBezTo>
                  <a:pt x="6576114" y="2846688"/>
                  <a:pt x="6532776" y="2947186"/>
                  <a:pt x="6562403" y="3267084"/>
                </a:cubicBezTo>
                <a:cubicBezTo>
                  <a:pt x="6592030" y="3586982"/>
                  <a:pt x="6554635" y="3480302"/>
                  <a:pt x="6562403" y="3668305"/>
                </a:cubicBezTo>
                <a:cubicBezTo>
                  <a:pt x="6570171" y="3856308"/>
                  <a:pt x="6543959" y="3895877"/>
                  <a:pt x="6562403" y="4069526"/>
                </a:cubicBezTo>
                <a:cubicBezTo>
                  <a:pt x="6580847" y="4243175"/>
                  <a:pt x="6532865" y="4309731"/>
                  <a:pt x="6562403" y="4384771"/>
                </a:cubicBezTo>
                <a:cubicBezTo>
                  <a:pt x="6591941" y="4459811"/>
                  <a:pt x="6538632" y="4736862"/>
                  <a:pt x="6562403" y="4871968"/>
                </a:cubicBezTo>
                <a:cubicBezTo>
                  <a:pt x="6586174" y="5007074"/>
                  <a:pt x="6535045" y="5201301"/>
                  <a:pt x="6562403" y="5359164"/>
                </a:cubicBezTo>
                <a:cubicBezTo>
                  <a:pt x="6589761" y="5517027"/>
                  <a:pt x="6506299" y="5750925"/>
                  <a:pt x="6562403" y="6018313"/>
                </a:cubicBezTo>
                <a:cubicBezTo>
                  <a:pt x="6618507" y="6285701"/>
                  <a:pt x="6549549" y="6246606"/>
                  <a:pt x="6562403" y="6419534"/>
                </a:cubicBezTo>
                <a:cubicBezTo>
                  <a:pt x="6575257" y="6592462"/>
                  <a:pt x="6534584" y="6720032"/>
                  <a:pt x="6562403" y="6906731"/>
                </a:cubicBezTo>
                <a:cubicBezTo>
                  <a:pt x="6590222" y="7093430"/>
                  <a:pt x="6561667" y="7420516"/>
                  <a:pt x="6562403" y="7651855"/>
                </a:cubicBezTo>
                <a:cubicBezTo>
                  <a:pt x="6563139" y="7883194"/>
                  <a:pt x="6561821" y="7918350"/>
                  <a:pt x="6562403" y="8053076"/>
                </a:cubicBezTo>
                <a:cubicBezTo>
                  <a:pt x="6562985" y="8187802"/>
                  <a:pt x="6508287" y="8398413"/>
                  <a:pt x="6562403" y="8597590"/>
                </a:cubicBezTo>
                <a:cubicBezTo>
                  <a:pt x="6432590" y="8627284"/>
                  <a:pt x="6265258" y="8561318"/>
                  <a:pt x="6162693" y="8597590"/>
                </a:cubicBezTo>
                <a:cubicBezTo>
                  <a:pt x="6060128" y="8633862"/>
                  <a:pt x="5817199" y="8550625"/>
                  <a:pt x="5631735" y="8597590"/>
                </a:cubicBezTo>
                <a:cubicBezTo>
                  <a:pt x="5446271" y="8644555"/>
                  <a:pt x="5240507" y="8536623"/>
                  <a:pt x="5100777" y="8597590"/>
                </a:cubicBezTo>
                <a:cubicBezTo>
                  <a:pt x="4961047" y="8658557"/>
                  <a:pt x="4741133" y="8540420"/>
                  <a:pt x="4504195" y="8597590"/>
                </a:cubicBezTo>
                <a:cubicBezTo>
                  <a:pt x="4267257" y="8654760"/>
                  <a:pt x="4172225" y="8573497"/>
                  <a:pt x="4038861" y="8597590"/>
                </a:cubicBezTo>
                <a:cubicBezTo>
                  <a:pt x="3905497" y="8621683"/>
                  <a:pt x="3832232" y="8558097"/>
                  <a:pt x="3639151" y="8597590"/>
                </a:cubicBezTo>
                <a:cubicBezTo>
                  <a:pt x="3446070" y="8637083"/>
                  <a:pt x="3142276" y="8553533"/>
                  <a:pt x="2976945" y="8597590"/>
                </a:cubicBezTo>
                <a:cubicBezTo>
                  <a:pt x="2811614" y="8641647"/>
                  <a:pt x="2626937" y="8538977"/>
                  <a:pt x="2380363" y="8597590"/>
                </a:cubicBezTo>
                <a:cubicBezTo>
                  <a:pt x="2133789" y="8656203"/>
                  <a:pt x="1970868" y="8555629"/>
                  <a:pt x="1849404" y="8597590"/>
                </a:cubicBezTo>
                <a:cubicBezTo>
                  <a:pt x="1727940" y="8639551"/>
                  <a:pt x="1499944" y="8571081"/>
                  <a:pt x="1384070" y="8597590"/>
                </a:cubicBezTo>
                <a:cubicBezTo>
                  <a:pt x="1268196" y="8624099"/>
                  <a:pt x="1165377" y="8573591"/>
                  <a:pt x="984360" y="8597590"/>
                </a:cubicBezTo>
                <a:cubicBezTo>
                  <a:pt x="803343" y="8621589"/>
                  <a:pt x="706765" y="8561609"/>
                  <a:pt x="519026" y="8597590"/>
                </a:cubicBezTo>
                <a:cubicBezTo>
                  <a:pt x="331287" y="8633571"/>
                  <a:pt x="199438" y="8583332"/>
                  <a:pt x="0" y="8597590"/>
                </a:cubicBezTo>
                <a:cubicBezTo>
                  <a:pt x="-39348" y="8478420"/>
                  <a:pt x="11368" y="8302079"/>
                  <a:pt x="0" y="8024417"/>
                </a:cubicBezTo>
                <a:cubicBezTo>
                  <a:pt x="-11368" y="7746755"/>
                  <a:pt x="12192" y="7705574"/>
                  <a:pt x="0" y="7623196"/>
                </a:cubicBezTo>
                <a:cubicBezTo>
                  <a:pt x="-12192" y="7540818"/>
                  <a:pt x="66942" y="7270357"/>
                  <a:pt x="0" y="6964048"/>
                </a:cubicBezTo>
                <a:cubicBezTo>
                  <a:pt x="-66942" y="6657739"/>
                  <a:pt x="3659" y="6524727"/>
                  <a:pt x="0" y="6390875"/>
                </a:cubicBezTo>
                <a:cubicBezTo>
                  <a:pt x="-3659" y="6257023"/>
                  <a:pt x="31591" y="6145512"/>
                  <a:pt x="0" y="6075630"/>
                </a:cubicBezTo>
                <a:cubicBezTo>
                  <a:pt x="-31591" y="6005749"/>
                  <a:pt x="16591" y="5825323"/>
                  <a:pt x="0" y="5674409"/>
                </a:cubicBezTo>
                <a:cubicBezTo>
                  <a:pt x="-16591" y="5523495"/>
                  <a:pt x="11631" y="5452643"/>
                  <a:pt x="0" y="5273189"/>
                </a:cubicBezTo>
                <a:cubicBezTo>
                  <a:pt x="-11631" y="5093735"/>
                  <a:pt x="70636" y="4781795"/>
                  <a:pt x="0" y="4614040"/>
                </a:cubicBezTo>
                <a:cubicBezTo>
                  <a:pt x="-70636" y="4446285"/>
                  <a:pt x="23815" y="4247675"/>
                  <a:pt x="0" y="4126843"/>
                </a:cubicBezTo>
                <a:cubicBezTo>
                  <a:pt x="-23815" y="4006011"/>
                  <a:pt x="41270" y="3748368"/>
                  <a:pt x="0" y="3553671"/>
                </a:cubicBezTo>
                <a:cubicBezTo>
                  <a:pt x="-41270" y="3358974"/>
                  <a:pt x="2385" y="3294900"/>
                  <a:pt x="0" y="3066474"/>
                </a:cubicBezTo>
                <a:cubicBezTo>
                  <a:pt x="-2385" y="2838048"/>
                  <a:pt x="20312" y="2858570"/>
                  <a:pt x="0" y="2665253"/>
                </a:cubicBezTo>
                <a:cubicBezTo>
                  <a:pt x="-20312" y="2471936"/>
                  <a:pt x="30416" y="2208183"/>
                  <a:pt x="0" y="2006104"/>
                </a:cubicBezTo>
                <a:cubicBezTo>
                  <a:pt x="-30416" y="1804025"/>
                  <a:pt x="4925" y="1689020"/>
                  <a:pt x="0" y="1518908"/>
                </a:cubicBezTo>
                <a:cubicBezTo>
                  <a:pt x="-4925" y="1348796"/>
                  <a:pt x="20038" y="1095703"/>
                  <a:pt x="0" y="859759"/>
                </a:cubicBezTo>
                <a:cubicBezTo>
                  <a:pt x="-20038" y="623815"/>
                  <a:pt x="33545" y="662740"/>
                  <a:pt x="0" y="544514"/>
                </a:cubicBezTo>
                <a:cubicBezTo>
                  <a:pt x="-33545" y="426288"/>
                  <a:pt x="49956" y="152481"/>
                  <a:pt x="0" y="0"/>
                </a:cubicBezTo>
                <a:close/>
              </a:path>
              <a:path w="6562403" h="8597590" stroke="0" extrusionOk="0">
                <a:moveTo>
                  <a:pt x="0" y="0"/>
                </a:moveTo>
                <a:cubicBezTo>
                  <a:pt x="85436" y="-1156"/>
                  <a:pt x="234862" y="46128"/>
                  <a:pt x="399710" y="0"/>
                </a:cubicBezTo>
                <a:cubicBezTo>
                  <a:pt x="564558" y="-46128"/>
                  <a:pt x="653819" y="25166"/>
                  <a:pt x="865044" y="0"/>
                </a:cubicBezTo>
                <a:cubicBezTo>
                  <a:pt x="1076269" y="-25166"/>
                  <a:pt x="1402689" y="62392"/>
                  <a:pt x="1592874" y="0"/>
                </a:cubicBezTo>
                <a:cubicBezTo>
                  <a:pt x="1783059" y="-62392"/>
                  <a:pt x="1924066" y="61982"/>
                  <a:pt x="2189456" y="0"/>
                </a:cubicBezTo>
                <a:cubicBezTo>
                  <a:pt x="2454846" y="-61982"/>
                  <a:pt x="2606732" y="30879"/>
                  <a:pt x="2786038" y="0"/>
                </a:cubicBezTo>
                <a:cubicBezTo>
                  <a:pt x="2965344" y="-30879"/>
                  <a:pt x="3094632" y="13211"/>
                  <a:pt x="3251372" y="0"/>
                </a:cubicBezTo>
                <a:cubicBezTo>
                  <a:pt x="3408112" y="-13211"/>
                  <a:pt x="3467581" y="24942"/>
                  <a:pt x="3651082" y="0"/>
                </a:cubicBezTo>
                <a:cubicBezTo>
                  <a:pt x="3834583" y="-24942"/>
                  <a:pt x="3981827" y="51164"/>
                  <a:pt x="4116416" y="0"/>
                </a:cubicBezTo>
                <a:cubicBezTo>
                  <a:pt x="4251005" y="-51164"/>
                  <a:pt x="4401993" y="14265"/>
                  <a:pt x="4581750" y="0"/>
                </a:cubicBezTo>
                <a:cubicBezTo>
                  <a:pt x="4761507" y="-14265"/>
                  <a:pt x="4937923" y="57401"/>
                  <a:pt x="5112709" y="0"/>
                </a:cubicBezTo>
                <a:cubicBezTo>
                  <a:pt x="5287495" y="-57401"/>
                  <a:pt x="5489046" y="35508"/>
                  <a:pt x="5709291" y="0"/>
                </a:cubicBezTo>
                <a:cubicBezTo>
                  <a:pt x="5929536" y="-35508"/>
                  <a:pt x="6158586" y="32882"/>
                  <a:pt x="6562403" y="0"/>
                </a:cubicBezTo>
                <a:cubicBezTo>
                  <a:pt x="6600123" y="367974"/>
                  <a:pt x="6505445" y="578899"/>
                  <a:pt x="6562403" y="745124"/>
                </a:cubicBezTo>
                <a:cubicBezTo>
                  <a:pt x="6619361" y="911349"/>
                  <a:pt x="6486573" y="1127053"/>
                  <a:pt x="6562403" y="1490249"/>
                </a:cubicBezTo>
                <a:cubicBezTo>
                  <a:pt x="6638233" y="1853445"/>
                  <a:pt x="6560112" y="1964656"/>
                  <a:pt x="6562403" y="2149398"/>
                </a:cubicBezTo>
                <a:cubicBezTo>
                  <a:pt x="6564694" y="2334140"/>
                  <a:pt x="6491326" y="2700575"/>
                  <a:pt x="6562403" y="2894522"/>
                </a:cubicBezTo>
                <a:cubicBezTo>
                  <a:pt x="6633480" y="3088469"/>
                  <a:pt x="6508320" y="3274609"/>
                  <a:pt x="6562403" y="3467695"/>
                </a:cubicBezTo>
                <a:cubicBezTo>
                  <a:pt x="6616486" y="3660781"/>
                  <a:pt x="6540656" y="3889131"/>
                  <a:pt x="6562403" y="4040867"/>
                </a:cubicBezTo>
                <a:cubicBezTo>
                  <a:pt x="6584150" y="4192603"/>
                  <a:pt x="6518710" y="4451310"/>
                  <a:pt x="6562403" y="4614040"/>
                </a:cubicBezTo>
                <a:cubicBezTo>
                  <a:pt x="6606096" y="4776770"/>
                  <a:pt x="6541710" y="4866498"/>
                  <a:pt x="6562403" y="5101237"/>
                </a:cubicBezTo>
                <a:cubicBezTo>
                  <a:pt x="6583096" y="5335976"/>
                  <a:pt x="6501193" y="5680692"/>
                  <a:pt x="6562403" y="5846361"/>
                </a:cubicBezTo>
                <a:cubicBezTo>
                  <a:pt x="6623613" y="6012030"/>
                  <a:pt x="6547991" y="6252514"/>
                  <a:pt x="6562403" y="6505510"/>
                </a:cubicBezTo>
                <a:cubicBezTo>
                  <a:pt x="6576815" y="6758506"/>
                  <a:pt x="6496320" y="6988981"/>
                  <a:pt x="6562403" y="7164658"/>
                </a:cubicBezTo>
                <a:cubicBezTo>
                  <a:pt x="6628486" y="7340335"/>
                  <a:pt x="6499149" y="7561733"/>
                  <a:pt x="6562403" y="7737831"/>
                </a:cubicBezTo>
                <a:cubicBezTo>
                  <a:pt x="6625657" y="7913929"/>
                  <a:pt x="6479809" y="8177426"/>
                  <a:pt x="6562403" y="8597590"/>
                </a:cubicBezTo>
                <a:cubicBezTo>
                  <a:pt x="6412905" y="8621733"/>
                  <a:pt x="6220117" y="8597494"/>
                  <a:pt x="6031445" y="8597590"/>
                </a:cubicBezTo>
                <a:cubicBezTo>
                  <a:pt x="5842773" y="8597686"/>
                  <a:pt x="5465419" y="8510415"/>
                  <a:pt x="5303615" y="8597590"/>
                </a:cubicBezTo>
                <a:cubicBezTo>
                  <a:pt x="5141811" y="8684765"/>
                  <a:pt x="4801374" y="8547330"/>
                  <a:pt x="4641409" y="8597590"/>
                </a:cubicBezTo>
                <a:cubicBezTo>
                  <a:pt x="4481444" y="8647850"/>
                  <a:pt x="4248807" y="8563795"/>
                  <a:pt x="4110451" y="8597590"/>
                </a:cubicBezTo>
                <a:cubicBezTo>
                  <a:pt x="3972095" y="8631385"/>
                  <a:pt x="3727525" y="8579713"/>
                  <a:pt x="3579493" y="8597590"/>
                </a:cubicBezTo>
                <a:cubicBezTo>
                  <a:pt x="3431461" y="8615467"/>
                  <a:pt x="3114156" y="8587119"/>
                  <a:pt x="2982910" y="8597590"/>
                </a:cubicBezTo>
                <a:cubicBezTo>
                  <a:pt x="2851664" y="8608061"/>
                  <a:pt x="2449731" y="8571753"/>
                  <a:pt x="2255080" y="8597590"/>
                </a:cubicBezTo>
                <a:cubicBezTo>
                  <a:pt x="2060429" y="8623427"/>
                  <a:pt x="1937838" y="8549032"/>
                  <a:pt x="1789746" y="8597590"/>
                </a:cubicBezTo>
                <a:cubicBezTo>
                  <a:pt x="1641654" y="8646148"/>
                  <a:pt x="1428921" y="8541459"/>
                  <a:pt x="1193164" y="8597590"/>
                </a:cubicBezTo>
                <a:cubicBezTo>
                  <a:pt x="957407" y="8653721"/>
                  <a:pt x="836448" y="8569134"/>
                  <a:pt x="727830" y="8597590"/>
                </a:cubicBezTo>
                <a:cubicBezTo>
                  <a:pt x="619212" y="8626046"/>
                  <a:pt x="225407" y="8522950"/>
                  <a:pt x="0" y="8597590"/>
                </a:cubicBezTo>
                <a:cubicBezTo>
                  <a:pt x="-5215" y="8312929"/>
                  <a:pt x="40580" y="8098668"/>
                  <a:pt x="0" y="7938441"/>
                </a:cubicBezTo>
                <a:cubicBezTo>
                  <a:pt x="-40580" y="7778214"/>
                  <a:pt x="49417" y="7510202"/>
                  <a:pt x="0" y="7279293"/>
                </a:cubicBezTo>
                <a:cubicBezTo>
                  <a:pt x="-49417" y="7048384"/>
                  <a:pt x="34700" y="7033308"/>
                  <a:pt x="0" y="6792096"/>
                </a:cubicBezTo>
                <a:cubicBezTo>
                  <a:pt x="-34700" y="6550884"/>
                  <a:pt x="57340" y="6446834"/>
                  <a:pt x="0" y="6218923"/>
                </a:cubicBezTo>
                <a:cubicBezTo>
                  <a:pt x="-57340" y="5991012"/>
                  <a:pt x="20051" y="5955809"/>
                  <a:pt x="0" y="5817703"/>
                </a:cubicBezTo>
                <a:cubicBezTo>
                  <a:pt x="-20051" y="5679597"/>
                  <a:pt x="20590" y="5401529"/>
                  <a:pt x="0" y="5244530"/>
                </a:cubicBezTo>
                <a:cubicBezTo>
                  <a:pt x="-20590" y="5087531"/>
                  <a:pt x="21936" y="4996915"/>
                  <a:pt x="0" y="4757333"/>
                </a:cubicBezTo>
                <a:cubicBezTo>
                  <a:pt x="-21936" y="4517751"/>
                  <a:pt x="8941" y="4483106"/>
                  <a:pt x="0" y="4356112"/>
                </a:cubicBezTo>
                <a:cubicBezTo>
                  <a:pt x="-8941" y="4229118"/>
                  <a:pt x="12889" y="3989512"/>
                  <a:pt x="0" y="3782940"/>
                </a:cubicBezTo>
                <a:cubicBezTo>
                  <a:pt x="-12889" y="3576368"/>
                  <a:pt x="19568" y="3382310"/>
                  <a:pt x="0" y="3037815"/>
                </a:cubicBezTo>
                <a:cubicBezTo>
                  <a:pt x="-19568" y="2693321"/>
                  <a:pt x="29028" y="2733680"/>
                  <a:pt x="0" y="2636594"/>
                </a:cubicBezTo>
                <a:cubicBezTo>
                  <a:pt x="-29028" y="2539508"/>
                  <a:pt x="20691" y="2339819"/>
                  <a:pt x="0" y="2063422"/>
                </a:cubicBezTo>
                <a:cubicBezTo>
                  <a:pt x="-20691" y="1787025"/>
                  <a:pt x="4617" y="1765914"/>
                  <a:pt x="0" y="1576225"/>
                </a:cubicBezTo>
                <a:cubicBezTo>
                  <a:pt x="-4617" y="1386536"/>
                  <a:pt x="18386" y="1369347"/>
                  <a:pt x="0" y="1260980"/>
                </a:cubicBezTo>
                <a:cubicBezTo>
                  <a:pt x="-18386" y="1152614"/>
                  <a:pt x="1320" y="1089470"/>
                  <a:pt x="0" y="945735"/>
                </a:cubicBezTo>
                <a:cubicBezTo>
                  <a:pt x="-1320" y="802001"/>
                  <a:pt x="110768" y="37596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extLst>
              <a:ext uri="{C807C97D-BFC1-408E-A445-0C87EB9F89A2}">
                <ask:lineSketchStyleProps xmlns:ask="http://schemas.microsoft.com/office/drawing/2018/sketchyshapes" sd="265021699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1876239" y="370512"/>
            <a:ext cx="326634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Weekly To-Do Sheet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83E98E-F0EE-4AA4-A7E4-2191522F9CE2}"/>
              </a:ext>
            </a:extLst>
          </p:cNvPr>
          <p:cNvSpPr txBox="1"/>
          <p:nvPr/>
        </p:nvSpPr>
        <p:spPr>
          <a:xfrm>
            <a:off x="1937167" y="930330"/>
            <a:ext cx="2572692" cy="352084"/>
          </a:xfrm>
          <a:prstGeom prst="rect">
            <a:avLst/>
          </a:prstGeom>
          <a:solidFill>
            <a:srgbClr val="F7F2EA"/>
          </a:solidFill>
        </p:spPr>
        <p:txBody>
          <a:bodyPr wrap="none" rtlCol="0">
            <a:spAutoFit/>
          </a:bodyPr>
          <a:lstStyle/>
          <a:p>
            <a:r>
              <a:rPr lang="en-US" sz="1688" dirty="0">
                <a:latin typeface="Goudy Old Style" panose="02020502050305020303" pitchFamily="18" charset="0"/>
              </a:rPr>
              <a:t>Week:                                 </a:t>
            </a:r>
            <a:r>
              <a:rPr lang="en-US" sz="1688" dirty="0">
                <a:solidFill>
                  <a:srgbClr val="FF40FF"/>
                </a:solidFill>
                <a:latin typeface="Goudy Old Style" panose="02020502050305020303" pitchFamily="18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E5BF21-B959-470F-8351-8C88377B1150}"/>
              </a:ext>
            </a:extLst>
          </p:cNvPr>
          <p:cNvSpPr txBox="1"/>
          <p:nvPr/>
        </p:nvSpPr>
        <p:spPr>
          <a:xfrm>
            <a:off x="592511" y="1395131"/>
            <a:ext cx="777264" cy="338554"/>
          </a:xfrm>
          <a:prstGeom prst="rect">
            <a:avLst/>
          </a:prstGeom>
          <a:solidFill>
            <a:srgbClr val="F7F2EA"/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Sunday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D152C5-79D1-4EF8-8A60-5F7403AB724C}"/>
              </a:ext>
            </a:extLst>
          </p:cNvPr>
          <p:cNvSpPr txBox="1"/>
          <p:nvPr/>
        </p:nvSpPr>
        <p:spPr>
          <a:xfrm>
            <a:off x="718576" y="1760725"/>
            <a:ext cx="1814599" cy="13045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3A3D56-80C2-46DB-8E61-A0C67D3C65FE}"/>
              </a:ext>
            </a:extLst>
          </p:cNvPr>
          <p:cNvSpPr txBox="1"/>
          <p:nvPr/>
        </p:nvSpPr>
        <p:spPr>
          <a:xfrm>
            <a:off x="508467" y="3164259"/>
            <a:ext cx="847796" cy="338554"/>
          </a:xfrm>
          <a:prstGeom prst="rect">
            <a:avLst/>
          </a:prstGeom>
          <a:solidFill>
            <a:srgbClr val="F7F2EA"/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Monday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6F8245-C0EB-4141-9C56-6E9D94BC8D4C}"/>
              </a:ext>
            </a:extLst>
          </p:cNvPr>
          <p:cNvSpPr txBox="1"/>
          <p:nvPr/>
        </p:nvSpPr>
        <p:spPr>
          <a:xfrm>
            <a:off x="563095" y="4971209"/>
            <a:ext cx="835357" cy="338554"/>
          </a:xfrm>
          <a:prstGeom prst="rect">
            <a:avLst/>
          </a:prstGeom>
          <a:solidFill>
            <a:srgbClr val="F7F2EA"/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Tuesday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037B27-21A6-4596-A924-D495F5E7F44B}"/>
              </a:ext>
            </a:extLst>
          </p:cNvPr>
          <p:cNvSpPr txBox="1"/>
          <p:nvPr/>
        </p:nvSpPr>
        <p:spPr>
          <a:xfrm>
            <a:off x="747991" y="3592886"/>
            <a:ext cx="1814599" cy="13045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E0FA24-4AC1-430B-97C2-FA448185CB4D}"/>
              </a:ext>
            </a:extLst>
          </p:cNvPr>
          <p:cNvSpPr txBox="1"/>
          <p:nvPr/>
        </p:nvSpPr>
        <p:spPr>
          <a:xfrm>
            <a:off x="747992" y="5395634"/>
            <a:ext cx="1814599" cy="13045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1C9A58B-2AE4-4E7F-B7C8-61D7FB3F1CB5}"/>
              </a:ext>
            </a:extLst>
          </p:cNvPr>
          <p:cNvSpPr/>
          <p:nvPr/>
        </p:nvSpPr>
        <p:spPr>
          <a:xfrm>
            <a:off x="2958715" y="1396680"/>
            <a:ext cx="1101392" cy="338554"/>
          </a:xfrm>
          <a:prstGeom prst="rect">
            <a:avLst/>
          </a:prstGeom>
          <a:solidFill>
            <a:srgbClr val="F7F2EA"/>
          </a:solidFill>
        </p:spPr>
        <p:txBody>
          <a:bodyPr wrap="none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Wednesday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CD106C6-918A-4822-8F02-000B50A97D1C}"/>
              </a:ext>
            </a:extLst>
          </p:cNvPr>
          <p:cNvSpPr/>
          <p:nvPr/>
        </p:nvSpPr>
        <p:spPr>
          <a:xfrm>
            <a:off x="3087170" y="3246543"/>
            <a:ext cx="938975" cy="338554"/>
          </a:xfrm>
          <a:prstGeom prst="rect">
            <a:avLst/>
          </a:prstGeom>
          <a:solidFill>
            <a:srgbClr val="F7F2EA"/>
          </a:solidFill>
        </p:spPr>
        <p:txBody>
          <a:bodyPr wrap="none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Thursday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C548F7-B78A-43D1-AFF0-8ED267941ED4}"/>
              </a:ext>
            </a:extLst>
          </p:cNvPr>
          <p:cNvSpPr/>
          <p:nvPr/>
        </p:nvSpPr>
        <p:spPr>
          <a:xfrm>
            <a:off x="3118035" y="4951162"/>
            <a:ext cx="684867" cy="338554"/>
          </a:xfrm>
          <a:prstGeom prst="rect">
            <a:avLst/>
          </a:prstGeom>
          <a:solidFill>
            <a:srgbClr val="F7F2EA"/>
          </a:solidFill>
        </p:spPr>
        <p:txBody>
          <a:bodyPr wrap="none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Friday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6CC234-37E5-40A1-9C1A-73611EF21990}"/>
              </a:ext>
            </a:extLst>
          </p:cNvPr>
          <p:cNvSpPr txBox="1"/>
          <p:nvPr/>
        </p:nvSpPr>
        <p:spPr>
          <a:xfrm>
            <a:off x="3118035" y="1802747"/>
            <a:ext cx="1814599" cy="13045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088B6C-C907-44F8-9E2C-B38C9C4DDBB9}"/>
              </a:ext>
            </a:extLst>
          </p:cNvPr>
          <p:cNvSpPr txBox="1"/>
          <p:nvPr/>
        </p:nvSpPr>
        <p:spPr>
          <a:xfrm>
            <a:off x="3155855" y="3592887"/>
            <a:ext cx="1814599" cy="13045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B684B1-F4E3-4790-8E56-C5C4A8DA437B}"/>
              </a:ext>
            </a:extLst>
          </p:cNvPr>
          <p:cNvSpPr txBox="1"/>
          <p:nvPr/>
        </p:nvSpPr>
        <p:spPr>
          <a:xfrm>
            <a:off x="3118035" y="5395634"/>
            <a:ext cx="1814599" cy="13045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F38ADB-3657-4829-9D49-B4FD73C7D544}"/>
              </a:ext>
            </a:extLst>
          </p:cNvPr>
          <p:cNvSpPr txBox="1"/>
          <p:nvPr/>
        </p:nvSpPr>
        <p:spPr>
          <a:xfrm>
            <a:off x="773702" y="6848278"/>
            <a:ext cx="881588" cy="338554"/>
          </a:xfrm>
          <a:prstGeom prst="rect">
            <a:avLst/>
          </a:prstGeom>
          <a:solidFill>
            <a:srgbClr val="F7F2EA"/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Saturday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4A5240-1798-48BA-886D-CD0DDCFAD0BB}"/>
              </a:ext>
            </a:extLst>
          </p:cNvPr>
          <p:cNvSpPr txBox="1"/>
          <p:nvPr/>
        </p:nvSpPr>
        <p:spPr>
          <a:xfrm>
            <a:off x="3084642" y="6857662"/>
            <a:ext cx="825655" cy="307777"/>
          </a:xfrm>
          <a:prstGeom prst="rect">
            <a:avLst/>
          </a:prstGeom>
          <a:solidFill>
            <a:srgbClr val="F7F2EA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Goudy Old Style" panose="02020502050305020303" pitchFamily="18" charset="0"/>
              </a:rPr>
              <a:t>Notes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E9C86E9-C7A5-46E6-9128-3D04B67C31A7}"/>
              </a:ext>
            </a:extLst>
          </p:cNvPr>
          <p:cNvSpPr txBox="1"/>
          <p:nvPr/>
        </p:nvSpPr>
        <p:spPr>
          <a:xfrm>
            <a:off x="5057685" y="1677105"/>
            <a:ext cx="1435015" cy="2568075"/>
          </a:xfrm>
          <a:custGeom>
            <a:avLst/>
            <a:gdLst>
              <a:gd name="connsiteX0" fmla="*/ 0 w 1435015"/>
              <a:gd name="connsiteY0" fmla="*/ 0 h 2568075"/>
              <a:gd name="connsiteX1" fmla="*/ 492688 w 1435015"/>
              <a:gd name="connsiteY1" fmla="*/ 0 h 2568075"/>
              <a:gd name="connsiteX2" fmla="*/ 942327 w 1435015"/>
              <a:gd name="connsiteY2" fmla="*/ 0 h 2568075"/>
              <a:gd name="connsiteX3" fmla="*/ 1435015 w 1435015"/>
              <a:gd name="connsiteY3" fmla="*/ 0 h 2568075"/>
              <a:gd name="connsiteX4" fmla="*/ 1435015 w 1435015"/>
              <a:gd name="connsiteY4" fmla="*/ 564977 h 2568075"/>
              <a:gd name="connsiteX5" fmla="*/ 1435015 w 1435015"/>
              <a:gd name="connsiteY5" fmla="*/ 1129953 h 2568075"/>
              <a:gd name="connsiteX6" fmla="*/ 1435015 w 1435015"/>
              <a:gd name="connsiteY6" fmla="*/ 1592207 h 2568075"/>
              <a:gd name="connsiteX7" fmla="*/ 1435015 w 1435015"/>
              <a:gd name="connsiteY7" fmla="*/ 2568075 h 2568075"/>
              <a:gd name="connsiteX8" fmla="*/ 971027 w 1435015"/>
              <a:gd name="connsiteY8" fmla="*/ 2568075 h 2568075"/>
              <a:gd name="connsiteX9" fmla="*/ 463988 w 1435015"/>
              <a:gd name="connsiteY9" fmla="*/ 2568075 h 2568075"/>
              <a:gd name="connsiteX10" fmla="*/ 0 w 1435015"/>
              <a:gd name="connsiteY10" fmla="*/ 2568075 h 2568075"/>
              <a:gd name="connsiteX11" fmla="*/ 0 w 1435015"/>
              <a:gd name="connsiteY11" fmla="*/ 2131502 h 2568075"/>
              <a:gd name="connsiteX12" fmla="*/ 0 w 1435015"/>
              <a:gd name="connsiteY12" fmla="*/ 1592207 h 2568075"/>
              <a:gd name="connsiteX13" fmla="*/ 0 w 1435015"/>
              <a:gd name="connsiteY13" fmla="*/ 1078591 h 2568075"/>
              <a:gd name="connsiteX14" fmla="*/ 0 w 1435015"/>
              <a:gd name="connsiteY14" fmla="*/ 539296 h 2568075"/>
              <a:gd name="connsiteX15" fmla="*/ 0 w 1435015"/>
              <a:gd name="connsiteY15" fmla="*/ 0 h 2568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5015" h="2568075" fill="none" extrusionOk="0">
                <a:moveTo>
                  <a:pt x="0" y="0"/>
                </a:moveTo>
                <a:cubicBezTo>
                  <a:pt x="168773" y="-39200"/>
                  <a:pt x="277661" y="42315"/>
                  <a:pt x="492688" y="0"/>
                </a:cubicBezTo>
                <a:cubicBezTo>
                  <a:pt x="707715" y="-42315"/>
                  <a:pt x="777224" y="23193"/>
                  <a:pt x="942327" y="0"/>
                </a:cubicBezTo>
                <a:cubicBezTo>
                  <a:pt x="1107430" y="-23193"/>
                  <a:pt x="1255287" y="40813"/>
                  <a:pt x="1435015" y="0"/>
                </a:cubicBezTo>
                <a:cubicBezTo>
                  <a:pt x="1462089" y="182387"/>
                  <a:pt x="1391639" y="352942"/>
                  <a:pt x="1435015" y="564977"/>
                </a:cubicBezTo>
                <a:cubicBezTo>
                  <a:pt x="1478391" y="777012"/>
                  <a:pt x="1419902" y="992013"/>
                  <a:pt x="1435015" y="1129953"/>
                </a:cubicBezTo>
                <a:cubicBezTo>
                  <a:pt x="1450128" y="1267893"/>
                  <a:pt x="1386002" y="1454105"/>
                  <a:pt x="1435015" y="1592207"/>
                </a:cubicBezTo>
                <a:cubicBezTo>
                  <a:pt x="1484028" y="1730309"/>
                  <a:pt x="1433155" y="2274690"/>
                  <a:pt x="1435015" y="2568075"/>
                </a:cubicBezTo>
                <a:cubicBezTo>
                  <a:pt x="1301975" y="2596753"/>
                  <a:pt x="1178066" y="2563618"/>
                  <a:pt x="971027" y="2568075"/>
                </a:cubicBezTo>
                <a:cubicBezTo>
                  <a:pt x="763988" y="2572532"/>
                  <a:pt x="685898" y="2517609"/>
                  <a:pt x="463988" y="2568075"/>
                </a:cubicBezTo>
                <a:cubicBezTo>
                  <a:pt x="242078" y="2618541"/>
                  <a:pt x="99751" y="2543859"/>
                  <a:pt x="0" y="2568075"/>
                </a:cubicBezTo>
                <a:cubicBezTo>
                  <a:pt x="-19741" y="2455001"/>
                  <a:pt x="31053" y="2235876"/>
                  <a:pt x="0" y="2131502"/>
                </a:cubicBezTo>
                <a:cubicBezTo>
                  <a:pt x="-31053" y="2027128"/>
                  <a:pt x="43229" y="1854121"/>
                  <a:pt x="0" y="1592207"/>
                </a:cubicBezTo>
                <a:cubicBezTo>
                  <a:pt x="-43229" y="1330293"/>
                  <a:pt x="8015" y="1186634"/>
                  <a:pt x="0" y="1078591"/>
                </a:cubicBezTo>
                <a:cubicBezTo>
                  <a:pt x="-8015" y="970548"/>
                  <a:pt x="28079" y="682011"/>
                  <a:pt x="0" y="539296"/>
                </a:cubicBezTo>
                <a:cubicBezTo>
                  <a:pt x="-28079" y="396581"/>
                  <a:pt x="48252" y="216603"/>
                  <a:pt x="0" y="0"/>
                </a:cubicBezTo>
                <a:close/>
              </a:path>
              <a:path w="1435015" h="2568075" stroke="0" extrusionOk="0">
                <a:moveTo>
                  <a:pt x="0" y="0"/>
                </a:moveTo>
                <a:cubicBezTo>
                  <a:pt x="103602" y="-40221"/>
                  <a:pt x="290710" y="2166"/>
                  <a:pt x="507039" y="0"/>
                </a:cubicBezTo>
                <a:cubicBezTo>
                  <a:pt x="723368" y="-2166"/>
                  <a:pt x="842603" y="8276"/>
                  <a:pt x="956677" y="0"/>
                </a:cubicBezTo>
                <a:cubicBezTo>
                  <a:pt x="1070751" y="-8276"/>
                  <a:pt x="1206710" y="10722"/>
                  <a:pt x="1435015" y="0"/>
                </a:cubicBezTo>
                <a:cubicBezTo>
                  <a:pt x="1440003" y="158883"/>
                  <a:pt x="1408427" y="286490"/>
                  <a:pt x="1435015" y="462254"/>
                </a:cubicBezTo>
                <a:cubicBezTo>
                  <a:pt x="1461603" y="638018"/>
                  <a:pt x="1402536" y="807818"/>
                  <a:pt x="1435015" y="898826"/>
                </a:cubicBezTo>
                <a:cubicBezTo>
                  <a:pt x="1467494" y="989834"/>
                  <a:pt x="1434148" y="1139882"/>
                  <a:pt x="1435015" y="1361080"/>
                </a:cubicBezTo>
                <a:cubicBezTo>
                  <a:pt x="1435882" y="1582278"/>
                  <a:pt x="1426006" y="1644606"/>
                  <a:pt x="1435015" y="1849014"/>
                </a:cubicBezTo>
                <a:cubicBezTo>
                  <a:pt x="1444024" y="2053422"/>
                  <a:pt x="1408932" y="2302079"/>
                  <a:pt x="1435015" y="2568075"/>
                </a:cubicBezTo>
                <a:cubicBezTo>
                  <a:pt x="1258367" y="2612296"/>
                  <a:pt x="1140642" y="2541077"/>
                  <a:pt x="956677" y="2568075"/>
                </a:cubicBezTo>
                <a:cubicBezTo>
                  <a:pt x="772712" y="2595073"/>
                  <a:pt x="668995" y="2535947"/>
                  <a:pt x="492688" y="2568075"/>
                </a:cubicBezTo>
                <a:cubicBezTo>
                  <a:pt x="316381" y="2600203"/>
                  <a:pt x="183413" y="2552846"/>
                  <a:pt x="0" y="2568075"/>
                </a:cubicBezTo>
                <a:cubicBezTo>
                  <a:pt x="-49346" y="2356159"/>
                  <a:pt x="30409" y="2269366"/>
                  <a:pt x="0" y="2054460"/>
                </a:cubicBezTo>
                <a:cubicBezTo>
                  <a:pt x="-30409" y="1839554"/>
                  <a:pt x="8629" y="1753841"/>
                  <a:pt x="0" y="1515164"/>
                </a:cubicBezTo>
                <a:cubicBezTo>
                  <a:pt x="-8629" y="1276487"/>
                  <a:pt x="8352" y="1194465"/>
                  <a:pt x="0" y="1078591"/>
                </a:cubicBezTo>
                <a:cubicBezTo>
                  <a:pt x="-8352" y="962717"/>
                  <a:pt x="41843" y="781283"/>
                  <a:pt x="0" y="590657"/>
                </a:cubicBezTo>
                <a:cubicBezTo>
                  <a:pt x="-41843" y="400031"/>
                  <a:pt x="52836" y="172831"/>
                  <a:pt x="0" y="0"/>
                </a:cubicBezTo>
                <a:close/>
              </a:path>
            </a:pathLst>
          </a:custGeom>
          <a:solidFill>
            <a:srgbClr val="F7F2EA"/>
          </a:solidFill>
          <a:ln>
            <a:solidFill>
              <a:schemeClr val="tx1"/>
            </a:solidFill>
            <a:prstDash val="sysDot"/>
            <a:extLst>
              <a:ext uri="{C807C97D-BFC1-408E-A445-0C87EB9F89A2}">
                <ask:lineSketchStyleProps xmlns:ask="http://schemas.microsoft.com/office/drawing/2018/sketchyshapes" sd="327354333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Goudy Old Style" panose="02020502050305020303" pitchFamily="18" charset="0"/>
              </a:rPr>
              <a:t>Must Get Done</a:t>
            </a:r>
          </a:p>
          <a:p>
            <a:r>
              <a:rPr lang="en-US" sz="1200" dirty="0">
                <a:latin typeface="Goudy Old Style" panose="02020502050305020303" pitchFamily="18" charset="0"/>
              </a:rPr>
              <a:t>_______________</a:t>
            </a:r>
          </a:p>
          <a:p>
            <a:r>
              <a:rPr lang="en-US" sz="1200" dirty="0">
                <a:latin typeface="Goudy Old Style" panose="02020502050305020303" pitchFamily="18" charset="0"/>
              </a:rPr>
              <a:t>_______________</a:t>
            </a:r>
          </a:p>
          <a:p>
            <a:r>
              <a:rPr lang="en-US" sz="1200" dirty="0">
                <a:latin typeface="Goudy Old Style" panose="02020502050305020303" pitchFamily="18" charset="0"/>
              </a:rPr>
              <a:t>_______________</a:t>
            </a:r>
          </a:p>
          <a:p>
            <a:r>
              <a:rPr lang="en-US" sz="1200" dirty="0">
                <a:latin typeface="Goudy Old Style" panose="02020502050305020303" pitchFamily="18" charset="0"/>
              </a:rPr>
              <a:t>_______________</a:t>
            </a:r>
          </a:p>
          <a:p>
            <a:r>
              <a:rPr lang="en-US" sz="1200" dirty="0">
                <a:latin typeface="Goudy Old Style" panose="02020502050305020303" pitchFamily="18" charset="0"/>
              </a:rPr>
              <a:t>_______________</a:t>
            </a:r>
          </a:p>
          <a:p>
            <a:r>
              <a:rPr lang="en-US" sz="1200" dirty="0">
                <a:latin typeface="Goudy Old Style" panose="02020502050305020303" pitchFamily="18" charset="0"/>
              </a:rPr>
              <a:t>_______________</a:t>
            </a:r>
          </a:p>
          <a:p>
            <a:r>
              <a:rPr lang="en-US" sz="1200" dirty="0">
                <a:latin typeface="Goudy Old Style" panose="02020502050305020303" pitchFamily="18" charset="0"/>
              </a:rPr>
              <a:t>_______________</a:t>
            </a:r>
          </a:p>
          <a:p>
            <a:r>
              <a:rPr lang="en-US" sz="1200" dirty="0">
                <a:latin typeface="Goudy Old Style" panose="02020502050305020303" pitchFamily="18" charset="0"/>
              </a:rPr>
              <a:t>_______________</a:t>
            </a:r>
          </a:p>
          <a:p>
            <a:r>
              <a:rPr lang="en-US" sz="1200" dirty="0">
                <a:latin typeface="Goudy Old Style" panose="02020502050305020303" pitchFamily="18" charset="0"/>
              </a:rPr>
              <a:t>_______________</a:t>
            </a:r>
          </a:p>
          <a:p>
            <a:r>
              <a:rPr lang="en-US" sz="1200" dirty="0">
                <a:latin typeface="Goudy Old Style" panose="02020502050305020303" pitchFamily="18" charset="0"/>
              </a:rPr>
              <a:t>_______________</a:t>
            </a:r>
          </a:p>
          <a:p>
            <a:r>
              <a:rPr lang="en-US" sz="1200" dirty="0">
                <a:latin typeface="Goudy Old Style" panose="02020502050305020303" pitchFamily="18" charset="0"/>
              </a:rPr>
              <a:t>_______________</a:t>
            </a:r>
          </a:p>
          <a:p>
            <a:r>
              <a:rPr lang="en-US" sz="1200" dirty="0">
                <a:latin typeface="Goudy Old Style" panose="02020502050305020303" pitchFamily="18" charset="0"/>
              </a:rPr>
              <a:t>_______________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7256C5B-BF74-4D03-9717-8EF0B54C1D72}"/>
              </a:ext>
            </a:extLst>
          </p:cNvPr>
          <p:cNvSpPr txBox="1"/>
          <p:nvPr/>
        </p:nvSpPr>
        <p:spPr>
          <a:xfrm>
            <a:off x="718576" y="7244251"/>
            <a:ext cx="1814599" cy="13045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  <a:p>
            <a:pPr marL="267891" indent="-267891">
              <a:buFont typeface="Wingdings" pitchFamily="2" charset="2"/>
              <a:buChar char="q"/>
            </a:pPr>
            <a:r>
              <a:rPr lang="en-US" sz="1313" dirty="0">
                <a:latin typeface="Montserrat" pitchFamily="2" charset="77"/>
              </a:rPr>
              <a:t>________________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A5B4EBE-0356-41C3-AA55-DD174B439383}"/>
              </a:ext>
            </a:extLst>
          </p:cNvPr>
          <p:cNvSpPr/>
          <p:nvPr/>
        </p:nvSpPr>
        <p:spPr>
          <a:xfrm>
            <a:off x="2973774" y="7219126"/>
            <a:ext cx="3394569" cy="1383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E2F179C-FD1D-42A4-9F76-0919ED2938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9707" y="5031046"/>
            <a:ext cx="1678395" cy="175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374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1834531" y="422754"/>
            <a:ext cx="26426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Plant Info Sheet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83E98E-F0EE-4AA4-A7E4-2191522F9CE2}"/>
              </a:ext>
            </a:extLst>
          </p:cNvPr>
          <p:cNvSpPr txBox="1"/>
          <p:nvPr/>
        </p:nvSpPr>
        <p:spPr>
          <a:xfrm>
            <a:off x="1937167" y="930330"/>
            <a:ext cx="2537105" cy="352084"/>
          </a:xfrm>
          <a:prstGeom prst="rect">
            <a:avLst/>
          </a:prstGeom>
          <a:solidFill>
            <a:srgbClr val="F7F2EA"/>
          </a:solidFill>
        </p:spPr>
        <p:txBody>
          <a:bodyPr wrap="none" rtlCol="0">
            <a:spAutoFit/>
          </a:bodyPr>
          <a:lstStyle/>
          <a:p>
            <a:r>
              <a:rPr lang="en-US" sz="1688" dirty="0">
                <a:latin typeface="Goudy Old Style" panose="02020502050305020303" pitchFamily="18" charset="0"/>
              </a:rPr>
              <a:t>Plant:                                 </a:t>
            </a:r>
            <a:r>
              <a:rPr lang="en-US" sz="1688" dirty="0">
                <a:solidFill>
                  <a:srgbClr val="FF40FF"/>
                </a:solidFill>
                <a:latin typeface="Goudy Old Style" panose="02020502050305020303" pitchFamily="18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3A3D56-80C2-46DB-8E61-A0C67D3C65FE}"/>
              </a:ext>
            </a:extLst>
          </p:cNvPr>
          <p:cNvSpPr txBox="1"/>
          <p:nvPr/>
        </p:nvSpPr>
        <p:spPr>
          <a:xfrm>
            <a:off x="536151" y="1556835"/>
            <a:ext cx="3775393" cy="830997"/>
          </a:xfrm>
          <a:prstGeom prst="rect">
            <a:avLst/>
          </a:prstGeom>
          <a:solidFill>
            <a:srgbClr val="F7F2EA"/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Seeds From</a:t>
            </a:r>
          </a:p>
          <a:p>
            <a:r>
              <a:rPr lang="en-US" sz="1600" dirty="0">
                <a:latin typeface="Goudy Old Style" panose="02020502050305020303" pitchFamily="18" charset="0"/>
              </a:rPr>
              <a:t>___________________________________</a:t>
            </a:r>
            <a:br>
              <a:rPr lang="en-US" sz="1600" dirty="0">
                <a:latin typeface="Goudy Old Style" panose="02020502050305020303" pitchFamily="18" charset="0"/>
              </a:rPr>
            </a:br>
            <a:r>
              <a:rPr lang="en-US" sz="1600" dirty="0">
                <a:latin typeface="Goudy Old Style" panose="02020502050305020303" pitchFamily="18" charset="0"/>
              </a:rPr>
              <a:t>___________________________________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4A5240-1798-48BA-886D-CD0DDCFAD0BB}"/>
              </a:ext>
            </a:extLst>
          </p:cNvPr>
          <p:cNvSpPr txBox="1"/>
          <p:nvPr/>
        </p:nvSpPr>
        <p:spPr>
          <a:xfrm>
            <a:off x="695109" y="6900029"/>
            <a:ext cx="1242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Goudy Old Style" panose="02020502050305020303" pitchFamily="18" charset="0"/>
              </a:rPr>
              <a:t>Notes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E9C86E9-C7A5-46E6-9128-3D04B67C31A7}"/>
              </a:ext>
            </a:extLst>
          </p:cNvPr>
          <p:cNvSpPr txBox="1"/>
          <p:nvPr/>
        </p:nvSpPr>
        <p:spPr>
          <a:xfrm>
            <a:off x="4699897" y="1677105"/>
            <a:ext cx="1792804" cy="3077766"/>
          </a:xfrm>
          <a:custGeom>
            <a:avLst/>
            <a:gdLst>
              <a:gd name="connsiteX0" fmla="*/ 0 w 1792804"/>
              <a:gd name="connsiteY0" fmla="*/ 0 h 3077766"/>
              <a:gd name="connsiteX1" fmla="*/ 633457 w 1792804"/>
              <a:gd name="connsiteY1" fmla="*/ 0 h 3077766"/>
              <a:gd name="connsiteX2" fmla="*/ 1266915 w 1792804"/>
              <a:gd name="connsiteY2" fmla="*/ 0 h 3077766"/>
              <a:gd name="connsiteX3" fmla="*/ 1792804 w 1792804"/>
              <a:gd name="connsiteY3" fmla="*/ 0 h 3077766"/>
              <a:gd name="connsiteX4" fmla="*/ 1792804 w 1792804"/>
              <a:gd name="connsiteY4" fmla="*/ 482183 h 3077766"/>
              <a:gd name="connsiteX5" fmla="*/ 1792804 w 1792804"/>
              <a:gd name="connsiteY5" fmla="*/ 1025922 h 3077766"/>
              <a:gd name="connsiteX6" fmla="*/ 1792804 w 1792804"/>
              <a:gd name="connsiteY6" fmla="*/ 1508105 h 3077766"/>
              <a:gd name="connsiteX7" fmla="*/ 1792804 w 1792804"/>
              <a:gd name="connsiteY7" fmla="*/ 1959511 h 3077766"/>
              <a:gd name="connsiteX8" fmla="*/ 1792804 w 1792804"/>
              <a:gd name="connsiteY8" fmla="*/ 2534027 h 3077766"/>
              <a:gd name="connsiteX9" fmla="*/ 1792804 w 1792804"/>
              <a:gd name="connsiteY9" fmla="*/ 3077766 h 3077766"/>
              <a:gd name="connsiteX10" fmla="*/ 1248987 w 1792804"/>
              <a:gd name="connsiteY10" fmla="*/ 3077766 h 3077766"/>
              <a:gd name="connsiteX11" fmla="*/ 687242 w 1792804"/>
              <a:gd name="connsiteY11" fmla="*/ 3077766 h 3077766"/>
              <a:gd name="connsiteX12" fmla="*/ 0 w 1792804"/>
              <a:gd name="connsiteY12" fmla="*/ 3077766 h 3077766"/>
              <a:gd name="connsiteX13" fmla="*/ 0 w 1792804"/>
              <a:gd name="connsiteY13" fmla="*/ 2564805 h 3077766"/>
              <a:gd name="connsiteX14" fmla="*/ 0 w 1792804"/>
              <a:gd name="connsiteY14" fmla="*/ 2082622 h 3077766"/>
              <a:gd name="connsiteX15" fmla="*/ 0 w 1792804"/>
              <a:gd name="connsiteY15" fmla="*/ 1508105 h 3077766"/>
              <a:gd name="connsiteX16" fmla="*/ 0 w 1792804"/>
              <a:gd name="connsiteY16" fmla="*/ 995144 h 3077766"/>
              <a:gd name="connsiteX17" fmla="*/ 0 w 1792804"/>
              <a:gd name="connsiteY17" fmla="*/ 0 h 307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92804" h="3077766" fill="none" extrusionOk="0">
                <a:moveTo>
                  <a:pt x="0" y="0"/>
                </a:moveTo>
                <a:cubicBezTo>
                  <a:pt x="184453" y="-26118"/>
                  <a:pt x="446373" y="9843"/>
                  <a:pt x="633457" y="0"/>
                </a:cubicBezTo>
                <a:cubicBezTo>
                  <a:pt x="820541" y="-9843"/>
                  <a:pt x="1029010" y="33805"/>
                  <a:pt x="1266915" y="0"/>
                </a:cubicBezTo>
                <a:cubicBezTo>
                  <a:pt x="1504820" y="-33805"/>
                  <a:pt x="1645381" y="35098"/>
                  <a:pt x="1792804" y="0"/>
                </a:cubicBezTo>
                <a:cubicBezTo>
                  <a:pt x="1849539" y="131209"/>
                  <a:pt x="1745697" y="339817"/>
                  <a:pt x="1792804" y="482183"/>
                </a:cubicBezTo>
                <a:cubicBezTo>
                  <a:pt x="1839911" y="624549"/>
                  <a:pt x="1779572" y="895441"/>
                  <a:pt x="1792804" y="1025922"/>
                </a:cubicBezTo>
                <a:cubicBezTo>
                  <a:pt x="1806036" y="1156403"/>
                  <a:pt x="1754444" y="1364960"/>
                  <a:pt x="1792804" y="1508105"/>
                </a:cubicBezTo>
                <a:cubicBezTo>
                  <a:pt x="1831164" y="1651250"/>
                  <a:pt x="1766774" y="1827935"/>
                  <a:pt x="1792804" y="1959511"/>
                </a:cubicBezTo>
                <a:cubicBezTo>
                  <a:pt x="1818834" y="2091087"/>
                  <a:pt x="1782093" y="2253445"/>
                  <a:pt x="1792804" y="2534027"/>
                </a:cubicBezTo>
                <a:cubicBezTo>
                  <a:pt x="1803515" y="2814609"/>
                  <a:pt x="1746710" y="2898145"/>
                  <a:pt x="1792804" y="3077766"/>
                </a:cubicBezTo>
                <a:cubicBezTo>
                  <a:pt x="1652601" y="3115300"/>
                  <a:pt x="1365107" y="3032248"/>
                  <a:pt x="1248987" y="3077766"/>
                </a:cubicBezTo>
                <a:cubicBezTo>
                  <a:pt x="1132867" y="3123284"/>
                  <a:pt x="961354" y="3064681"/>
                  <a:pt x="687242" y="3077766"/>
                </a:cubicBezTo>
                <a:cubicBezTo>
                  <a:pt x="413130" y="3090851"/>
                  <a:pt x="212145" y="3061573"/>
                  <a:pt x="0" y="3077766"/>
                </a:cubicBezTo>
                <a:cubicBezTo>
                  <a:pt x="-15372" y="2971796"/>
                  <a:pt x="52332" y="2701639"/>
                  <a:pt x="0" y="2564805"/>
                </a:cubicBezTo>
                <a:cubicBezTo>
                  <a:pt x="-52332" y="2427971"/>
                  <a:pt x="49158" y="2186406"/>
                  <a:pt x="0" y="2082622"/>
                </a:cubicBezTo>
                <a:cubicBezTo>
                  <a:pt x="-49158" y="1978838"/>
                  <a:pt x="48389" y="1714566"/>
                  <a:pt x="0" y="1508105"/>
                </a:cubicBezTo>
                <a:cubicBezTo>
                  <a:pt x="-48389" y="1301644"/>
                  <a:pt x="9014" y="1138738"/>
                  <a:pt x="0" y="995144"/>
                </a:cubicBezTo>
                <a:cubicBezTo>
                  <a:pt x="-9014" y="851550"/>
                  <a:pt x="71142" y="466630"/>
                  <a:pt x="0" y="0"/>
                </a:cubicBezTo>
                <a:close/>
              </a:path>
              <a:path w="1792804" h="3077766" stroke="0" extrusionOk="0">
                <a:moveTo>
                  <a:pt x="0" y="0"/>
                </a:moveTo>
                <a:cubicBezTo>
                  <a:pt x="175931" y="-66938"/>
                  <a:pt x="334464" y="10588"/>
                  <a:pt x="633457" y="0"/>
                </a:cubicBezTo>
                <a:cubicBezTo>
                  <a:pt x="932450" y="-10588"/>
                  <a:pt x="1067264" y="9561"/>
                  <a:pt x="1195203" y="0"/>
                </a:cubicBezTo>
                <a:cubicBezTo>
                  <a:pt x="1323142" y="-9561"/>
                  <a:pt x="1654560" y="761"/>
                  <a:pt x="1792804" y="0"/>
                </a:cubicBezTo>
                <a:cubicBezTo>
                  <a:pt x="1797592" y="179101"/>
                  <a:pt x="1792199" y="227769"/>
                  <a:pt x="1792804" y="451406"/>
                </a:cubicBezTo>
                <a:cubicBezTo>
                  <a:pt x="1793409" y="675043"/>
                  <a:pt x="1775507" y="706163"/>
                  <a:pt x="1792804" y="872034"/>
                </a:cubicBezTo>
                <a:cubicBezTo>
                  <a:pt x="1810101" y="1037905"/>
                  <a:pt x="1775648" y="1114671"/>
                  <a:pt x="1792804" y="1323439"/>
                </a:cubicBezTo>
                <a:cubicBezTo>
                  <a:pt x="1809960" y="1532207"/>
                  <a:pt x="1776748" y="1706680"/>
                  <a:pt x="1792804" y="1805623"/>
                </a:cubicBezTo>
                <a:cubicBezTo>
                  <a:pt x="1808860" y="1904566"/>
                  <a:pt x="1783281" y="2144181"/>
                  <a:pt x="1792804" y="2380139"/>
                </a:cubicBezTo>
                <a:cubicBezTo>
                  <a:pt x="1802327" y="2616097"/>
                  <a:pt x="1769537" y="2762041"/>
                  <a:pt x="1792804" y="3077766"/>
                </a:cubicBezTo>
                <a:cubicBezTo>
                  <a:pt x="1640512" y="3096386"/>
                  <a:pt x="1390285" y="3044041"/>
                  <a:pt x="1177275" y="3077766"/>
                </a:cubicBezTo>
                <a:cubicBezTo>
                  <a:pt x="964265" y="3111491"/>
                  <a:pt x="893227" y="3014929"/>
                  <a:pt x="633457" y="3077766"/>
                </a:cubicBezTo>
                <a:cubicBezTo>
                  <a:pt x="373687" y="3140603"/>
                  <a:pt x="284880" y="3036338"/>
                  <a:pt x="0" y="3077766"/>
                </a:cubicBezTo>
                <a:cubicBezTo>
                  <a:pt x="-36135" y="2912057"/>
                  <a:pt x="29499" y="2852190"/>
                  <a:pt x="0" y="2657138"/>
                </a:cubicBezTo>
                <a:cubicBezTo>
                  <a:pt x="-29499" y="2462086"/>
                  <a:pt x="49879" y="2409954"/>
                  <a:pt x="0" y="2236510"/>
                </a:cubicBezTo>
                <a:cubicBezTo>
                  <a:pt x="-49879" y="2063066"/>
                  <a:pt x="32248" y="1978448"/>
                  <a:pt x="0" y="1754327"/>
                </a:cubicBezTo>
                <a:cubicBezTo>
                  <a:pt x="-32248" y="1530206"/>
                  <a:pt x="2844" y="1480798"/>
                  <a:pt x="0" y="1241366"/>
                </a:cubicBezTo>
                <a:cubicBezTo>
                  <a:pt x="-2844" y="1001934"/>
                  <a:pt x="8767" y="881723"/>
                  <a:pt x="0" y="697627"/>
                </a:cubicBezTo>
                <a:cubicBezTo>
                  <a:pt x="-8767" y="513531"/>
                  <a:pt x="10664" y="185492"/>
                  <a:pt x="0" y="0"/>
                </a:cubicBezTo>
                <a:close/>
              </a:path>
            </a:pathLst>
          </a:custGeom>
          <a:solidFill>
            <a:srgbClr val="F7F2EA"/>
          </a:solidFill>
          <a:ln>
            <a:solidFill>
              <a:schemeClr val="tx1"/>
            </a:solidFill>
            <a:prstDash val="sysDot"/>
            <a:extLst>
              <a:ext uri="{C807C97D-BFC1-408E-A445-0C87EB9F89A2}">
                <ask:lineSketchStyleProps xmlns:ask="http://schemas.microsoft.com/office/drawing/2018/sketchyshapes" sd="3273543333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Goudy Old Style" panose="02020502050305020303" pitchFamily="18" charset="0"/>
              </a:rPr>
              <a:t>Seed Pack</a:t>
            </a: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  <a:p>
            <a:endParaRPr lang="en-US" sz="1200" dirty="0">
              <a:latin typeface="Goudy Old Style" panose="02020502050305020303" pitchFamily="18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E2F179C-FD1D-42A4-9F76-0919ED2938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9707" y="5031046"/>
            <a:ext cx="1678395" cy="1750198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C8831831-54D1-4815-8E8A-E2B1EAE7B42F}"/>
              </a:ext>
            </a:extLst>
          </p:cNvPr>
          <p:cNvSpPr/>
          <p:nvPr/>
        </p:nvSpPr>
        <p:spPr>
          <a:xfrm>
            <a:off x="5196417" y="933154"/>
            <a:ext cx="1082925" cy="338554"/>
          </a:xfrm>
          <a:prstGeom prst="rect">
            <a:avLst/>
          </a:prstGeom>
          <a:solidFill>
            <a:srgbClr val="F7F2EA"/>
          </a:solidFill>
        </p:spPr>
        <p:txBody>
          <a:bodyPr wrap="none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Date:         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A5B4EBE-0356-41C3-AA55-DD174B439383}"/>
              </a:ext>
            </a:extLst>
          </p:cNvPr>
          <p:cNvSpPr/>
          <p:nvPr/>
        </p:nvSpPr>
        <p:spPr>
          <a:xfrm>
            <a:off x="536151" y="6900029"/>
            <a:ext cx="5743191" cy="1383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AEB59A8-7ECA-4B23-B2A5-C164CB8F5926}"/>
              </a:ext>
            </a:extLst>
          </p:cNvPr>
          <p:cNvSpPr txBox="1"/>
          <p:nvPr/>
        </p:nvSpPr>
        <p:spPr>
          <a:xfrm>
            <a:off x="536151" y="2554637"/>
            <a:ext cx="3775393" cy="830997"/>
          </a:xfrm>
          <a:prstGeom prst="rect">
            <a:avLst/>
          </a:prstGeom>
          <a:solidFill>
            <a:srgbClr val="F7F2EA"/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Seed Planted</a:t>
            </a:r>
          </a:p>
          <a:p>
            <a:r>
              <a:rPr lang="en-US" sz="1600" dirty="0">
                <a:latin typeface="Goudy Old Style" panose="02020502050305020303" pitchFamily="18" charset="0"/>
              </a:rPr>
              <a:t>___________________________________</a:t>
            </a:r>
            <a:br>
              <a:rPr lang="en-US" sz="1600" dirty="0">
                <a:latin typeface="Goudy Old Style" panose="02020502050305020303" pitchFamily="18" charset="0"/>
              </a:rPr>
            </a:br>
            <a:r>
              <a:rPr lang="en-US" sz="1600" dirty="0">
                <a:latin typeface="Goudy Old Style" panose="02020502050305020303" pitchFamily="18" charset="0"/>
              </a:rPr>
              <a:t>___________________________________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F2519DE-5245-4A2F-8EA5-7C096F03C188}"/>
              </a:ext>
            </a:extLst>
          </p:cNvPr>
          <p:cNvSpPr txBox="1"/>
          <p:nvPr/>
        </p:nvSpPr>
        <p:spPr>
          <a:xfrm>
            <a:off x="536150" y="3629807"/>
            <a:ext cx="3775393" cy="830997"/>
          </a:xfrm>
          <a:prstGeom prst="rect">
            <a:avLst/>
          </a:prstGeom>
          <a:solidFill>
            <a:srgbClr val="F7F2EA"/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Indoor/Outdoor</a:t>
            </a:r>
          </a:p>
          <a:p>
            <a:r>
              <a:rPr lang="en-US" sz="1600" dirty="0">
                <a:latin typeface="Goudy Old Style" panose="02020502050305020303" pitchFamily="18" charset="0"/>
              </a:rPr>
              <a:t>___________________________________</a:t>
            </a:r>
            <a:br>
              <a:rPr lang="en-US" sz="1600" dirty="0">
                <a:latin typeface="Goudy Old Style" panose="02020502050305020303" pitchFamily="18" charset="0"/>
              </a:rPr>
            </a:br>
            <a:r>
              <a:rPr lang="en-US" sz="1600" dirty="0">
                <a:latin typeface="Goudy Old Style" panose="02020502050305020303" pitchFamily="18" charset="0"/>
              </a:rPr>
              <a:t>___________________________________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7789FB0-206A-43F6-A0DD-53B547A5B88F}"/>
              </a:ext>
            </a:extLst>
          </p:cNvPr>
          <p:cNvSpPr txBox="1"/>
          <p:nvPr/>
        </p:nvSpPr>
        <p:spPr>
          <a:xfrm>
            <a:off x="536150" y="4640072"/>
            <a:ext cx="3775393" cy="830997"/>
          </a:xfrm>
          <a:prstGeom prst="rect">
            <a:avLst/>
          </a:prstGeom>
          <a:solidFill>
            <a:srgbClr val="F7F2EA"/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Germination Date</a:t>
            </a:r>
          </a:p>
          <a:p>
            <a:r>
              <a:rPr lang="en-US" sz="1600" dirty="0">
                <a:latin typeface="Goudy Old Style" panose="02020502050305020303" pitchFamily="18" charset="0"/>
              </a:rPr>
              <a:t>___________________________________</a:t>
            </a:r>
            <a:br>
              <a:rPr lang="en-US" sz="1600" dirty="0">
                <a:latin typeface="Goudy Old Style" panose="02020502050305020303" pitchFamily="18" charset="0"/>
              </a:rPr>
            </a:br>
            <a:r>
              <a:rPr lang="en-US" sz="1600" dirty="0">
                <a:latin typeface="Goudy Old Style" panose="02020502050305020303" pitchFamily="18" charset="0"/>
              </a:rPr>
              <a:t>___________________________________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E57A113-6263-49ED-BEFF-537E83793F09}"/>
              </a:ext>
            </a:extLst>
          </p:cNvPr>
          <p:cNvSpPr txBox="1"/>
          <p:nvPr/>
        </p:nvSpPr>
        <p:spPr>
          <a:xfrm>
            <a:off x="561003" y="5737545"/>
            <a:ext cx="3775393" cy="830997"/>
          </a:xfrm>
          <a:prstGeom prst="rect">
            <a:avLst/>
          </a:prstGeom>
          <a:solidFill>
            <a:srgbClr val="F7F2EA"/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Goudy Old Style" panose="02020502050305020303" pitchFamily="18" charset="0"/>
              </a:rPr>
              <a:t>Transplant Date</a:t>
            </a:r>
          </a:p>
          <a:p>
            <a:r>
              <a:rPr lang="en-US" sz="1600" dirty="0">
                <a:latin typeface="Goudy Old Style" panose="02020502050305020303" pitchFamily="18" charset="0"/>
              </a:rPr>
              <a:t>___________________________________</a:t>
            </a:r>
            <a:br>
              <a:rPr lang="en-US" sz="1600" dirty="0">
                <a:latin typeface="Goudy Old Style" panose="02020502050305020303" pitchFamily="18" charset="0"/>
              </a:rPr>
            </a:br>
            <a:r>
              <a:rPr lang="en-US" sz="1600" dirty="0">
                <a:latin typeface="Goudy Old Style" panose="02020502050305020303" pitchFamily="18" charset="0"/>
              </a:rPr>
              <a:t>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61191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1542906" y="449221"/>
            <a:ext cx="377218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Garden Calendar Sheet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4A5240-1798-48BA-886D-CD0DDCFAD0BB}"/>
              </a:ext>
            </a:extLst>
          </p:cNvPr>
          <p:cNvSpPr txBox="1"/>
          <p:nvPr/>
        </p:nvSpPr>
        <p:spPr>
          <a:xfrm>
            <a:off x="695109" y="7014686"/>
            <a:ext cx="1242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Goudy Old Style" panose="02020502050305020303" pitchFamily="18" charset="0"/>
              </a:rPr>
              <a:t>Notes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E2F179C-FD1D-42A4-9F76-0919ED2938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9697" y="7311379"/>
            <a:ext cx="1326645" cy="13834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A5B4EBE-0356-41C3-AA55-DD174B439383}"/>
              </a:ext>
            </a:extLst>
          </p:cNvPr>
          <p:cNvSpPr/>
          <p:nvPr/>
        </p:nvSpPr>
        <p:spPr>
          <a:xfrm>
            <a:off x="557403" y="7007457"/>
            <a:ext cx="5743191" cy="1383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21">
            <a:extLst>
              <a:ext uri="{FF2B5EF4-FFF2-40B4-BE49-F238E27FC236}">
                <a16:creationId xmlns:a16="http://schemas.microsoft.com/office/drawing/2014/main" id="{4C53CF9B-0DB8-4065-AF9F-EC0C180BB9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201172"/>
              </p:ext>
            </p:extLst>
          </p:nvPr>
        </p:nvGraphicFramePr>
        <p:xfrm>
          <a:off x="457200" y="1179236"/>
          <a:ext cx="5981100" cy="57493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76293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  <a:gridCol w="278780">
                  <a:extLst>
                    <a:ext uri="{9D8B030D-6E8A-4147-A177-3AD203B41FA5}">
                      <a16:colId xmlns:a16="http://schemas.microsoft.com/office/drawing/2014/main" val="1030925963"/>
                    </a:ext>
                  </a:extLst>
                </a:gridCol>
                <a:gridCol w="301083">
                  <a:extLst>
                    <a:ext uri="{9D8B030D-6E8A-4147-A177-3AD203B41FA5}">
                      <a16:colId xmlns:a16="http://schemas.microsoft.com/office/drawing/2014/main" val="1279788822"/>
                    </a:ext>
                  </a:extLst>
                </a:gridCol>
                <a:gridCol w="267629">
                  <a:extLst>
                    <a:ext uri="{9D8B030D-6E8A-4147-A177-3AD203B41FA5}">
                      <a16:colId xmlns:a16="http://schemas.microsoft.com/office/drawing/2014/main" val="2587880364"/>
                    </a:ext>
                  </a:extLst>
                </a:gridCol>
                <a:gridCol w="243915">
                  <a:extLst>
                    <a:ext uri="{9D8B030D-6E8A-4147-A177-3AD203B41FA5}">
                      <a16:colId xmlns:a16="http://schemas.microsoft.com/office/drawing/2014/main" val="2234625852"/>
                    </a:ext>
                  </a:extLst>
                </a:gridCol>
                <a:gridCol w="242737">
                  <a:extLst>
                    <a:ext uri="{9D8B030D-6E8A-4147-A177-3AD203B41FA5}">
                      <a16:colId xmlns:a16="http://schemas.microsoft.com/office/drawing/2014/main" val="1163818563"/>
                    </a:ext>
                  </a:extLst>
                </a:gridCol>
                <a:gridCol w="253291">
                  <a:extLst>
                    <a:ext uri="{9D8B030D-6E8A-4147-A177-3AD203B41FA5}">
                      <a16:colId xmlns:a16="http://schemas.microsoft.com/office/drawing/2014/main" val="1429264113"/>
                    </a:ext>
                  </a:extLst>
                </a:gridCol>
                <a:gridCol w="285970">
                  <a:extLst>
                    <a:ext uri="{9D8B030D-6E8A-4147-A177-3AD203B41FA5}">
                      <a16:colId xmlns:a16="http://schemas.microsoft.com/office/drawing/2014/main" val="3407237166"/>
                    </a:ext>
                  </a:extLst>
                </a:gridCol>
                <a:gridCol w="289931">
                  <a:extLst>
                    <a:ext uri="{9D8B030D-6E8A-4147-A177-3AD203B41FA5}">
                      <a16:colId xmlns:a16="http://schemas.microsoft.com/office/drawing/2014/main" val="4215491739"/>
                    </a:ext>
                  </a:extLst>
                </a:gridCol>
                <a:gridCol w="267630">
                  <a:extLst>
                    <a:ext uri="{9D8B030D-6E8A-4147-A177-3AD203B41FA5}">
                      <a16:colId xmlns:a16="http://schemas.microsoft.com/office/drawing/2014/main" val="710762508"/>
                    </a:ext>
                  </a:extLst>
                </a:gridCol>
                <a:gridCol w="256478">
                  <a:extLst>
                    <a:ext uri="{9D8B030D-6E8A-4147-A177-3AD203B41FA5}">
                      <a16:colId xmlns:a16="http://schemas.microsoft.com/office/drawing/2014/main" val="3841748516"/>
                    </a:ext>
                  </a:extLst>
                </a:gridCol>
                <a:gridCol w="296920">
                  <a:extLst>
                    <a:ext uri="{9D8B030D-6E8A-4147-A177-3AD203B41FA5}">
                      <a16:colId xmlns:a16="http://schemas.microsoft.com/office/drawing/2014/main" val="479627425"/>
                    </a:ext>
                  </a:extLst>
                </a:gridCol>
                <a:gridCol w="320443">
                  <a:extLst>
                    <a:ext uri="{9D8B030D-6E8A-4147-A177-3AD203B41FA5}">
                      <a16:colId xmlns:a16="http://schemas.microsoft.com/office/drawing/2014/main" val="2387839613"/>
                    </a:ext>
                  </a:extLst>
                </a:gridCol>
              </a:tblGrid>
              <a:tr h="50407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Plant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Jan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Feb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Mar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Apr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May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Jun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Jul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Aug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Sep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Oct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Nov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DEC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5040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5040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5040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5040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5040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5040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5040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  <a:tr h="5040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916004"/>
                  </a:ext>
                </a:extLst>
              </a:tr>
              <a:tr h="5040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1069379"/>
                  </a:ext>
                </a:extLst>
              </a:tr>
              <a:tr h="5040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46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9880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1542906" y="449221"/>
            <a:ext cx="37940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Seasonal Planting Sheet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4A5240-1798-48BA-886D-CD0DDCFAD0BB}"/>
              </a:ext>
            </a:extLst>
          </p:cNvPr>
          <p:cNvSpPr txBox="1"/>
          <p:nvPr/>
        </p:nvSpPr>
        <p:spPr>
          <a:xfrm>
            <a:off x="695109" y="7014686"/>
            <a:ext cx="1242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Goudy Old Style" panose="02020502050305020303" pitchFamily="18" charset="0"/>
              </a:rPr>
              <a:t>Notes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E2F179C-FD1D-42A4-9F76-0919ED2938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9697" y="7311379"/>
            <a:ext cx="1326645" cy="13834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A5B4EBE-0356-41C3-AA55-DD174B439383}"/>
              </a:ext>
            </a:extLst>
          </p:cNvPr>
          <p:cNvSpPr/>
          <p:nvPr/>
        </p:nvSpPr>
        <p:spPr>
          <a:xfrm>
            <a:off x="557403" y="7007457"/>
            <a:ext cx="5743191" cy="1383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21">
            <a:extLst>
              <a:ext uri="{FF2B5EF4-FFF2-40B4-BE49-F238E27FC236}">
                <a16:creationId xmlns:a16="http://schemas.microsoft.com/office/drawing/2014/main" id="{4C53CF9B-0DB8-4065-AF9F-EC0C180BB9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172898"/>
              </p:ext>
            </p:extLst>
          </p:nvPr>
        </p:nvGraphicFramePr>
        <p:xfrm>
          <a:off x="557402" y="1179235"/>
          <a:ext cx="2676293" cy="25374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76293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</a:tblGrid>
              <a:tr h="3155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Spring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  <p:graphicFrame>
        <p:nvGraphicFramePr>
          <p:cNvPr id="10" name="Table 21">
            <a:extLst>
              <a:ext uri="{FF2B5EF4-FFF2-40B4-BE49-F238E27FC236}">
                <a16:creationId xmlns:a16="http://schemas.microsoft.com/office/drawing/2014/main" id="{B30DCE16-E366-47D9-8AA6-48BDA241E2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424187"/>
              </p:ext>
            </p:extLst>
          </p:nvPr>
        </p:nvGraphicFramePr>
        <p:xfrm>
          <a:off x="3738558" y="1179235"/>
          <a:ext cx="2676293" cy="25374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76293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</a:tblGrid>
              <a:tr h="3155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Summer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  <p:graphicFrame>
        <p:nvGraphicFramePr>
          <p:cNvPr id="11" name="Table 21">
            <a:extLst>
              <a:ext uri="{FF2B5EF4-FFF2-40B4-BE49-F238E27FC236}">
                <a16:creationId xmlns:a16="http://schemas.microsoft.com/office/drawing/2014/main" id="{2B836FF9-EFEC-435D-9AFC-CA07C32C61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012699"/>
              </p:ext>
            </p:extLst>
          </p:nvPr>
        </p:nvGraphicFramePr>
        <p:xfrm>
          <a:off x="557403" y="4006672"/>
          <a:ext cx="2676293" cy="25374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76293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</a:tblGrid>
              <a:tr h="3155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Fall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  <p:graphicFrame>
        <p:nvGraphicFramePr>
          <p:cNvPr id="12" name="Table 21">
            <a:extLst>
              <a:ext uri="{FF2B5EF4-FFF2-40B4-BE49-F238E27FC236}">
                <a16:creationId xmlns:a16="http://schemas.microsoft.com/office/drawing/2014/main" id="{C6733B4D-AF17-4712-B8FE-1D9EF930EC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07186"/>
              </p:ext>
            </p:extLst>
          </p:nvPr>
        </p:nvGraphicFramePr>
        <p:xfrm>
          <a:off x="3738558" y="4006672"/>
          <a:ext cx="2676293" cy="25374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76293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</a:tblGrid>
              <a:tr h="3155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Winter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2810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1732475" y="476144"/>
            <a:ext cx="339304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Seed Inventory Sheet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4A5240-1798-48BA-886D-CD0DDCFAD0BB}"/>
              </a:ext>
            </a:extLst>
          </p:cNvPr>
          <p:cNvSpPr txBox="1"/>
          <p:nvPr/>
        </p:nvSpPr>
        <p:spPr>
          <a:xfrm>
            <a:off x="695109" y="7014686"/>
            <a:ext cx="1242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Goudy Old Style" panose="02020502050305020303" pitchFamily="18" charset="0"/>
              </a:rPr>
              <a:t>Notes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E2F179C-FD1D-42A4-9F76-0919ED2938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9697" y="7311379"/>
            <a:ext cx="1326645" cy="13834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A5B4EBE-0356-41C3-AA55-DD174B439383}"/>
              </a:ext>
            </a:extLst>
          </p:cNvPr>
          <p:cNvSpPr/>
          <p:nvPr/>
        </p:nvSpPr>
        <p:spPr>
          <a:xfrm>
            <a:off x="557403" y="7007457"/>
            <a:ext cx="5743191" cy="1383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21">
            <a:extLst>
              <a:ext uri="{FF2B5EF4-FFF2-40B4-BE49-F238E27FC236}">
                <a16:creationId xmlns:a16="http://schemas.microsoft.com/office/drawing/2014/main" id="{4C53CF9B-0DB8-4065-AF9F-EC0C180BB9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310036"/>
              </p:ext>
            </p:extLst>
          </p:nvPr>
        </p:nvGraphicFramePr>
        <p:xfrm>
          <a:off x="557402" y="1179235"/>
          <a:ext cx="2676293" cy="25374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76293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</a:tblGrid>
              <a:tr h="3155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Herbs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  <p:graphicFrame>
        <p:nvGraphicFramePr>
          <p:cNvPr id="10" name="Table 21">
            <a:extLst>
              <a:ext uri="{FF2B5EF4-FFF2-40B4-BE49-F238E27FC236}">
                <a16:creationId xmlns:a16="http://schemas.microsoft.com/office/drawing/2014/main" id="{B30DCE16-E366-47D9-8AA6-48BDA241E2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200921"/>
              </p:ext>
            </p:extLst>
          </p:nvPr>
        </p:nvGraphicFramePr>
        <p:xfrm>
          <a:off x="3738558" y="1179235"/>
          <a:ext cx="2676293" cy="25374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76293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</a:tblGrid>
              <a:tr h="3155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Vegetables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  <p:graphicFrame>
        <p:nvGraphicFramePr>
          <p:cNvPr id="11" name="Table 21">
            <a:extLst>
              <a:ext uri="{FF2B5EF4-FFF2-40B4-BE49-F238E27FC236}">
                <a16:creationId xmlns:a16="http://schemas.microsoft.com/office/drawing/2014/main" id="{2B836FF9-EFEC-435D-9AFC-CA07C32C61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310207"/>
              </p:ext>
            </p:extLst>
          </p:nvPr>
        </p:nvGraphicFramePr>
        <p:xfrm>
          <a:off x="557403" y="4006672"/>
          <a:ext cx="2676293" cy="25374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76293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</a:tblGrid>
              <a:tr h="3155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Bulbs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  <p:graphicFrame>
        <p:nvGraphicFramePr>
          <p:cNvPr id="12" name="Table 21">
            <a:extLst>
              <a:ext uri="{FF2B5EF4-FFF2-40B4-BE49-F238E27FC236}">
                <a16:creationId xmlns:a16="http://schemas.microsoft.com/office/drawing/2014/main" id="{C6733B4D-AF17-4712-B8FE-1D9EF930EC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933885"/>
              </p:ext>
            </p:extLst>
          </p:nvPr>
        </p:nvGraphicFramePr>
        <p:xfrm>
          <a:off x="3738558" y="4006672"/>
          <a:ext cx="2676293" cy="25374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676293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</a:tblGrid>
              <a:tr h="3155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Flowers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20512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2041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1797217" y="480249"/>
            <a:ext cx="36235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Monthly Chore Sheet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4A5240-1798-48BA-886D-CD0DDCFAD0BB}"/>
              </a:ext>
            </a:extLst>
          </p:cNvPr>
          <p:cNvSpPr txBox="1"/>
          <p:nvPr/>
        </p:nvSpPr>
        <p:spPr>
          <a:xfrm>
            <a:off x="695109" y="7014686"/>
            <a:ext cx="1242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Goudy Old Style" panose="02020502050305020303" pitchFamily="18" charset="0"/>
              </a:rPr>
              <a:t>Notes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E2F179C-FD1D-42A4-9F76-0919ED2938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9697" y="7311379"/>
            <a:ext cx="1326645" cy="13834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A5B4EBE-0356-41C3-AA55-DD174B439383}"/>
              </a:ext>
            </a:extLst>
          </p:cNvPr>
          <p:cNvSpPr/>
          <p:nvPr/>
        </p:nvSpPr>
        <p:spPr>
          <a:xfrm>
            <a:off x="557403" y="7007457"/>
            <a:ext cx="5743191" cy="1383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21">
            <a:extLst>
              <a:ext uri="{FF2B5EF4-FFF2-40B4-BE49-F238E27FC236}">
                <a16:creationId xmlns:a16="http://schemas.microsoft.com/office/drawing/2014/main" id="{4C53CF9B-0DB8-4065-AF9F-EC0C180BB9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546634"/>
              </p:ext>
            </p:extLst>
          </p:nvPr>
        </p:nvGraphicFramePr>
        <p:xfrm>
          <a:off x="557402" y="1179235"/>
          <a:ext cx="5743188" cy="565221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57198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  <a:gridCol w="1451624">
                  <a:extLst>
                    <a:ext uri="{9D8B030D-6E8A-4147-A177-3AD203B41FA5}">
                      <a16:colId xmlns:a16="http://schemas.microsoft.com/office/drawing/2014/main" val="613420063"/>
                    </a:ext>
                  </a:extLst>
                </a:gridCol>
                <a:gridCol w="825191">
                  <a:extLst>
                    <a:ext uri="{9D8B030D-6E8A-4147-A177-3AD203B41FA5}">
                      <a16:colId xmlns:a16="http://schemas.microsoft.com/office/drawing/2014/main" val="1991516731"/>
                    </a:ext>
                  </a:extLst>
                </a:gridCol>
                <a:gridCol w="825190">
                  <a:extLst>
                    <a:ext uri="{9D8B030D-6E8A-4147-A177-3AD203B41FA5}">
                      <a16:colId xmlns:a16="http://schemas.microsoft.com/office/drawing/2014/main" val="3887320798"/>
                    </a:ext>
                  </a:extLst>
                </a:gridCol>
                <a:gridCol w="825190">
                  <a:extLst>
                    <a:ext uri="{9D8B030D-6E8A-4147-A177-3AD203B41FA5}">
                      <a16:colId xmlns:a16="http://schemas.microsoft.com/office/drawing/2014/main" val="2141195893"/>
                    </a:ext>
                  </a:extLst>
                </a:gridCol>
                <a:gridCol w="858795">
                  <a:extLst>
                    <a:ext uri="{9D8B030D-6E8A-4147-A177-3AD203B41FA5}">
                      <a16:colId xmlns:a16="http://schemas.microsoft.com/office/drawing/2014/main" val="2429279672"/>
                    </a:ext>
                  </a:extLst>
                </a:gridCol>
              </a:tblGrid>
              <a:tr h="55503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Plant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Task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Week 1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Week 2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Week3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Allura" panose="02000000000000000000" pitchFamily="50" charset="0"/>
                        </a:rPr>
                        <a:t>Week 4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305250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663614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2978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CC06959-E9D0-4C70-A640-8D61156F70E6}"/>
              </a:ext>
            </a:extLst>
          </p:cNvPr>
          <p:cNvGrpSpPr/>
          <p:nvPr/>
        </p:nvGrpSpPr>
        <p:grpSpPr>
          <a:xfrm>
            <a:off x="0" y="0"/>
            <a:ext cx="6858000" cy="9144000"/>
            <a:chOff x="0" y="15438"/>
            <a:chExt cx="6858000" cy="9144000"/>
          </a:xfrm>
        </p:grpSpPr>
        <p:pic>
          <p:nvPicPr>
            <p:cNvPr id="21" name="Picture 20" descr="A picture containing background pattern&#10;&#10;Description automatically generated">
              <a:extLst>
                <a:ext uri="{FF2B5EF4-FFF2-40B4-BE49-F238E27FC236}">
                  <a16:creationId xmlns:a16="http://schemas.microsoft.com/office/drawing/2014/main" id="{706C3417-73F6-4080-96F6-4F811DBC7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5438"/>
              <a:ext cx="6858000" cy="91440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9B82B4E-C18E-4E67-85D3-386179A3A54A}"/>
                </a:ext>
              </a:extLst>
            </p:cNvPr>
            <p:cNvSpPr/>
            <p:nvPr/>
          </p:nvSpPr>
          <p:spPr>
            <a:xfrm>
              <a:off x="147798" y="288643"/>
              <a:ext cx="6562403" cy="8597590"/>
            </a:xfrm>
            <a:custGeom>
              <a:avLst/>
              <a:gdLst>
                <a:gd name="connsiteX0" fmla="*/ 0 w 6562403"/>
                <a:gd name="connsiteY0" fmla="*/ 0 h 8597590"/>
                <a:gd name="connsiteX1" fmla="*/ 399710 w 6562403"/>
                <a:gd name="connsiteY1" fmla="*/ 0 h 8597590"/>
                <a:gd name="connsiteX2" fmla="*/ 996292 w 6562403"/>
                <a:gd name="connsiteY2" fmla="*/ 0 h 8597590"/>
                <a:gd name="connsiteX3" fmla="*/ 1396002 w 6562403"/>
                <a:gd name="connsiteY3" fmla="*/ 0 h 8597590"/>
                <a:gd name="connsiteX4" fmla="*/ 1861336 w 6562403"/>
                <a:gd name="connsiteY4" fmla="*/ 0 h 8597590"/>
                <a:gd name="connsiteX5" fmla="*/ 2457918 w 6562403"/>
                <a:gd name="connsiteY5" fmla="*/ 0 h 8597590"/>
                <a:gd name="connsiteX6" fmla="*/ 2988876 w 6562403"/>
                <a:gd name="connsiteY6" fmla="*/ 0 h 8597590"/>
                <a:gd name="connsiteX7" fmla="*/ 3388586 w 6562403"/>
                <a:gd name="connsiteY7" fmla="*/ 0 h 8597590"/>
                <a:gd name="connsiteX8" fmla="*/ 4050792 w 6562403"/>
                <a:gd name="connsiteY8" fmla="*/ 0 h 8597590"/>
                <a:gd name="connsiteX9" fmla="*/ 4581750 w 6562403"/>
                <a:gd name="connsiteY9" fmla="*/ 0 h 8597590"/>
                <a:gd name="connsiteX10" fmla="*/ 5178333 w 6562403"/>
                <a:gd name="connsiteY10" fmla="*/ 0 h 8597590"/>
                <a:gd name="connsiteX11" fmla="*/ 5774915 w 6562403"/>
                <a:gd name="connsiteY11" fmla="*/ 0 h 8597590"/>
                <a:gd name="connsiteX12" fmla="*/ 6562403 w 6562403"/>
                <a:gd name="connsiteY12" fmla="*/ 0 h 8597590"/>
                <a:gd name="connsiteX13" fmla="*/ 6562403 w 6562403"/>
                <a:gd name="connsiteY13" fmla="*/ 315245 h 8597590"/>
                <a:gd name="connsiteX14" fmla="*/ 6562403 w 6562403"/>
                <a:gd name="connsiteY14" fmla="*/ 974394 h 8597590"/>
                <a:gd name="connsiteX15" fmla="*/ 6562403 w 6562403"/>
                <a:gd name="connsiteY15" fmla="*/ 1633542 h 8597590"/>
                <a:gd name="connsiteX16" fmla="*/ 6562403 w 6562403"/>
                <a:gd name="connsiteY16" fmla="*/ 2120739 h 8597590"/>
                <a:gd name="connsiteX17" fmla="*/ 6562403 w 6562403"/>
                <a:gd name="connsiteY17" fmla="*/ 2607936 h 8597590"/>
                <a:gd name="connsiteX18" fmla="*/ 6562403 w 6562403"/>
                <a:gd name="connsiteY18" fmla="*/ 3267084 h 8597590"/>
                <a:gd name="connsiteX19" fmla="*/ 6562403 w 6562403"/>
                <a:gd name="connsiteY19" fmla="*/ 3668305 h 8597590"/>
                <a:gd name="connsiteX20" fmla="*/ 6562403 w 6562403"/>
                <a:gd name="connsiteY20" fmla="*/ 4069526 h 8597590"/>
                <a:gd name="connsiteX21" fmla="*/ 6562403 w 6562403"/>
                <a:gd name="connsiteY21" fmla="*/ 4384771 h 8597590"/>
                <a:gd name="connsiteX22" fmla="*/ 6562403 w 6562403"/>
                <a:gd name="connsiteY22" fmla="*/ 4871968 h 8597590"/>
                <a:gd name="connsiteX23" fmla="*/ 6562403 w 6562403"/>
                <a:gd name="connsiteY23" fmla="*/ 5359164 h 8597590"/>
                <a:gd name="connsiteX24" fmla="*/ 6562403 w 6562403"/>
                <a:gd name="connsiteY24" fmla="*/ 6018313 h 8597590"/>
                <a:gd name="connsiteX25" fmla="*/ 6562403 w 6562403"/>
                <a:gd name="connsiteY25" fmla="*/ 6419534 h 8597590"/>
                <a:gd name="connsiteX26" fmla="*/ 6562403 w 6562403"/>
                <a:gd name="connsiteY26" fmla="*/ 6906731 h 8597590"/>
                <a:gd name="connsiteX27" fmla="*/ 6562403 w 6562403"/>
                <a:gd name="connsiteY27" fmla="*/ 7651855 h 8597590"/>
                <a:gd name="connsiteX28" fmla="*/ 6562403 w 6562403"/>
                <a:gd name="connsiteY28" fmla="*/ 8053076 h 8597590"/>
                <a:gd name="connsiteX29" fmla="*/ 6562403 w 6562403"/>
                <a:gd name="connsiteY29" fmla="*/ 8597590 h 8597590"/>
                <a:gd name="connsiteX30" fmla="*/ 6162693 w 6562403"/>
                <a:gd name="connsiteY30" fmla="*/ 8597590 h 8597590"/>
                <a:gd name="connsiteX31" fmla="*/ 5631735 w 6562403"/>
                <a:gd name="connsiteY31" fmla="*/ 8597590 h 8597590"/>
                <a:gd name="connsiteX32" fmla="*/ 5100777 w 6562403"/>
                <a:gd name="connsiteY32" fmla="*/ 8597590 h 8597590"/>
                <a:gd name="connsiteX33" fmla="*/ 4504195 w 6562403"/>
                <a:gd name="connsiteY33" fmla="*/ 8597590 h 8597590"/>
                <a:gd name="connsiteX34" fmla="*/ 4038861 w 6562403"/>
                <a:gd name="connsiteY34" fmla="*/ 8597590 h 8597590"/>
                <a:gd name="connsiteX35" fmla="*/ 3639151 w 6562403"/>
                <a:gd name="connsiteY35" fmla="*/ 8597590 h 8597590"/>
                <a:gd name="connsiteX36" fmla="*/ 2976945 w 6562403"/>
                <a:gd name="connsiteY36" fmla="*/ 8597590 h 8597590"/>
                <a:gd name="connsiteX37" fmla="*/ 2380363 w 6562403"/>
                <a:gd name="connsiteY37" fmla="*/ 8597590 h 8597590"/>
                <a:gd name="connsiteX38" fmla="*/ 1849404 w 6562403"/>
                <a:gd name="connsiteY38" fmla="*/ 8597590 h 8597590"/>
                <a:gd name="connsiteX39" fmla="*/ 1384070 w 6562403"/>
                <a:gd name="connsiteY39" fmla="*/ 8597590 h 8597590"/>
                <a:gd name="connsiteX40" fmla="*/ 984360 w 6562403"/>
                <a:gd name="connsiteY40" fmla="*/ 8597590 h 8597590"/>
                <a:gd name="connsiteX41" fmla="*/ 519026 w 6562403"/>
                <a:gd name="connsiteY41" fmla="*/ 8597590 h 8597590"/>
                <a:gd name="connsiteX42" fmla="*/ 0 w 6562403"/>
                <a:gd name="connsiteY42" fmla="*/ 8597590 h 8597590"/>
                <a:gd name="connsiteX43" fmla="*/ 0 w 6562403"/>
                <a:gd name="connsiteY43" fmla="*/ 8024417 h 8597590"/>
                <a:gd name="connsiteX44" fmla="*/ 0 w 6562403"/>
                <a:gd name="connsiteY44" fmla="*/ 7623196 h 8597590"/>
                <a:gd name="connsiteX45" fmla="*/ 0 w 6562403"/>
                <a:gd name="connsiteY45" fmla="*/ 6964048 h 8597590"/>
                <a:gd name="connsiteX46" fmla="*/ 0 w 6562403"/>
                <a:gd name="connsiteY46" fmla="*/ 6390875 h 8597590"/>
                <a:gd name="connsiteX47" fmla="*/ 0 w 6562403"/>
                <a:gd name="connsiteY47" fmla="*/ 6075630 h 8597590"/>
                <a:gd name="connsiteX48" fmla="*/ 0 w 6562403"/>
                <a:gd name="connsiteY48" fmla="*/ 5674409 h 8597590"/>
                <a:gd name="connsiteX49" fmla="*/ 0 w 6562403"/>
                <a:gd name="connsiteY49" fmla="*/ 5273189 h 8597590"/>
                <a:gd name="connsiteX50" fmla="*/ 0 w 6562403"/>
                <a:gd name="connsiteY50" fmla="*/ 4614040 h 8597590"/>
                <a:gd name="connsiteX51" fmla="*/ 0 w 6562403"/>
                <a:gd name="connsiteY51" fmla="*/ 4126843 h 8597590"/>
                <a:gd name="connsiteX52" fmla="*/ 0 w 6562403"/>
                <a:gd name="connsiteY52" fmla="*/ 3553671 h 8597590"/>
                <a:gd name="connsiteX53" fmla="*/ 0 w 6562403"/>
                <a:gd name="connsiteY53" fmla="*/ 3066474 h 8597590"/>
                <a:gd name="connsiteX54" fmla="*/ 0 w 6562403"/>
                <a:gd name="connsiteY54" fmla="*/ 2665253 h 8597590"/>
                <a:gd name="connsiteX55" fmla="*/ 0 w 6562403"/>
                <a:gd name="connsiteY55" fmla="*/ 2006104 h 8597590"/>
                <a:gd name="connsiteX56" fmla="*/ 0 w 6562403"/>
                <a:gd name="connsiteY56" fmla="*/ 1518908 h 8597590"/>
                <a:gd name="connsiteX57" fmla="*/ 0 w 6562403"/>
                <a:gd name="connsiteY57" fmla="*/ 859759 h 8597590"/>
                <a:gd name="connsiteX58" fmla="*/ 0 w 6562403"/>
                <a:gd name="connsiteY58" fmla="*/ 544514 h 8597590"/>
                <a:gd name="connsiteX59" fmla="*/ 0 w 6562403"/>
                <a:gd name="connsiteY59" fmla="*/ 0 h 8597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562403" h="8597590" fill="none" extrusionOk="0">
                  <a:moveTo>
                    <a:pt x="0" y="0"/>
                  </a:moveTo>
                  <a:cubicBezTo>
                    <a:pt x="139573" y="-13309"/>
                    <a:pt x="241846" y="9338"/>
                    <a:pt x="399710" y="0"/>
                  </a:cubicBezTo>
                  <a:cubicBezTo>
                    <a:pt x="557574" y="-9338"/>
                    <a:pt x="706791" y="39810"/>
                    <a:pt x="996292" y="0"/>
                  </a:cubicBezTo>
                  <a:cubicBezTo>
                    <a:pt x="1285793" y="-39810"/>
                    <a:pt x="1313840" y="40002"/>
                    <a:pt x="1396002" y="0"/>
                  </a:cubicBezTo>
                  <a:cubicBezTo>
                    <a:pt x="1478164" y="-40002"/>
                    <a:pt x="1640937" y="13068"/>
                    <a:pt x="1861336" y="0"/>
                  </a:cubicBezTo>
                  <a:cubicBezTo>
                    <a:pt x="2081735" y="-13068"/>
                    <a:pt x="2189664" y="71578"/>
                    <a:pt x="2457918" y="0"/>
                  </a:cubicBezTo>
                  <a:cubicBezTo>
                    <a:pt x="2726172" y="-71578"/>
                    <a:pt x="2766074" y="5867"/>
                    <a:pt x="2988876" y="0"/>
                  </a:cubicBezTo>
                  <a:cubicBezTo>
                    <a:pt x="3211678" y="-5867"/>
                    <a:pt x="3266396" y="39793"/>
                    <a:pt x="3388586" y="0"/>
                  </a:cubicBezTo>
                  <a:cubicBezTo>
                    <a:pt x="3510776" y="-39793"/>
                    <a:pt x="3912333" y="68959"/>
                    <a:pt x="4050792" y="0"/>
                  </a:cubicBezTo>
                  <a:cubicBezTo>
                    <a:pt x="4189251" y="-68959"/>
                    <a:pt x="4447683" y="196"/>
                    <a:pt x="4581750" y="0"/>
                  </a:cubicBezTo>
                  <a:cubicBezTo>
                    <a:pt x="4715817" y="-196"/>
                    <a:pt x="4982826" y="32119"/>
                    <a:pt x="5178333" y="0"/>
                  </a:cubicBezTo>
                  <a:cubicBezTo>
                    <a:pt x="5373840" y="-32119"/>
                    <a:pt x="5523099" y="15423"/>
                    <a:pt x="5774915" y="0"/>
                  </a:cubicBezTo>
                  <a:cubicBezTo>
                    <a:pt x="6026731" y="-15423"/>
                    <a:pt x="6380879" y="13814"/>
                    <a:pt x="6562403" y="0"/>
                  </a:cubicBezTo>
                  <a:cubicBezTo>
                    <a:pt x="6589119" y="94971"/>
                    <a:pt x="6539884" y="232961"/>
                    <a:pt x="6562403" y="315245"/>
                  </a:cubicBezTo>
                  <a:cubicBezTo>
                    <a:pt x="6584922" y="397530"/>
                    <a:pt x="6501482" y="722400"/>
                    <a:pt x="6562403" y="974394"/>
                  </a:cubicBezTo>
                  <a:cubicBezTo>
                    <a:pt x="6623324" y="1226388"/>
                    <a:pt x="6527226" y="1312410"/>
                    <a:pt x="6562403" y="1633542"/>
                  </a:cubicBezTo>
                  <a:cubicBezTo>
                    <a:pt x="6597580" y="1954674"/>
                    <a:pt x="6528265" y="1952026"/>
                    <a:pt x="6562403" y="2120739"/>
                  </a:cubicBezTo>
                  <a:cubicBezTo>
                    <a:pt x="6596541" y="2289452"/>
                    <a:pt x="6548692" y="2369184"/>
                    <a:pt x="6562403" y="2607936"/>
                  </a:cubicBezTo>
                  <a:cubicBezTo>
                    <a:pt x="6576114" y="2846688"/>
                    <a:pt x="6532776" y="2947186"/>
                    <a:pt x="6562403" y="3267084"/>
                  </a:cubicBezTo>
                  <a:cubicBezTo>
                    <a:pt x="6592030" y="3586982"/>
                    <a:pt x="6554635" y="3480302"/>
                    <a:pt x="6562403" y="3668305"/>
                  </a:cubicBezTo>
                  <a:cubicBezTo>
                    <a:pt x="6570171" y="3856308"/>
                    <a:pt x="6543959" y="3895877"/>
                    <a:pt x="6562403" y="4069526"/>
                  </a:cubicBezTo>
                  <a:cubicBezTo>
                    <a:pt x="6580847" y="4243175"/>
                    <a:pt x="6532865" y="4309731"/>
                    <a:pt x="6562403" y="4384771"/>
                  </a:cubicBezTo>
                  <a:cubicBezTo>
                    <a:pt x="6591941" y="4459811"/>
                    <a:pt x="6538632" y="4736862"/>
                    <a:pt x="6562403" y="4871968"/>
                  </a:cubicBezTo>
                  <a:cubicBezTo>
                    <a:pt x="6586174" y="5007074"/>
                    <a:pt x="6535045" y="5201301"/>
                    <a:pt x="6562403" y="5359164"/>
                  </a:cubicBezTo>
                  <a:cubicBezTo>
                    <a:pt x="6589761" y="5517027"/>
                    <a:pt x="6506299" y="5750925"/>
                    <a:pt x="6562403" y="6018313"/>
                  </a:cubicBezTo>
                  <a:cubicBezTo>
                    <a:pt x="6618507" y="6285701"/>
                    <a:pt x="6549549" y="6246606"/>
                    <a:pt x="6562403" y="6419534"/>
                  </a:cubicBezTo>
                  <a:cubicBezTo>
                    <a:pt x="6575257" y="6592462"/>
                    <a:pt x="6534584" y="6720032"/>
                    <a:pt x="6562403" y="6906731"/>
                  </a:cubicBezTo>
                  <a:cubicBezTo>
                    <a:pt x="6590222" y="7093430"/>
                    <a:pt x="6561667" y="7420516"/>
                    <a:pt x="6562403" y="7651855"/>
                  </a:cubicBezTo>
                  <a:cubicBezTo>
                    <a:pt x="6563139" y="7883194"/>
                    <a:pt x="6561821" y="7918350"/>
                    <a:pt x="6562403" y="8053076"/>
                  </a:cubicBezTo>
                  <a:cubicBezTo>
                    <a:pt x="6562985" y="8187802"/>
                    <a:pt x="6508287" y="8398413"/>
                    <a:pt x="6562403" y="8597590"/>
                  </a:cubicBezTo>
                  <a:cubicBezTo>
                    <a:pt x="6432590" y="8627284"/>
                    <a:pt x="6265258" y="8561318"/>
                    <a:pt x="6162693" y="8597590"/>
                  </a:cubicBezTo>
                  <a:cubicBezTo>
                    <a:pt x="6060128" y="8633862"/>
                    <a:pt x="5817199" y="8550625"/>
                    <a:pt x="5631735" y="8597590"/>
                  </a:cubicBezTo>
                  <a:cubicBezTo>
                    <a:pt x="5446271" y="8644555"/>
                    <a:pt x="5240507" y="8536623"/>
                    <a:pt x="5100777" y="8597590"/>
                  </a:cubicBezTo>
                  <a:cubicBezTo>
                    <a:pt x="4961047" y="8658557"/>
                    <a:pt x="4741133" y="8540420"/>
                    <a:pt x="4504195" y="8597590"/>
                  </a:cubicBezTo>
                  <a:cubicBezTo>
                    <a:pt x="4267257" y="8654760"/>
                    <a:pt x="4172225" y="8573497"/>
                    <a:pt x="4038861" y="8597590"/>
                  </a:cubicBezTo>
                  <a:cubicBezTo>
                    <a:pt x="3905497" y="8621683"/>
                    <a:pt x="3832232" y="8558097"/>
                    <a:pt x="3639151" y="8597590"/>
                  </a:cubicBezTo>
                  <a:cubicBezTo>
                    <a:pt x="3446070" y="8637083"/>
                    <a:pt x="3142276" y="8553533"/>
                    <a:pt x="2976945" y="8597590"/>
                  </a:cubicBezTo>
                  <a:cubicBezTo>
                    <a:pt x="2811614" y="8641647"/>
                    <a:pt x="2626937" y="8538977"/>
                    <a:pt x="2380363" y="8597590"/>
                  </a:cubicBezTo>
                  <a:cubicBezTo>
                    <a:pt x="2133789" y="8656203"/>
                    <a:pt x="1970868" y="8555629"/>
                    <a:pt x="1849404" y="8597590"/>
                  </a:cubicBezTo>
                  <a:cubicBezTo>
                    <a:pt x="1727940" y="8639551"/>
                    <a:pt x="1499944" y="8571081"/>
                    <a:pt x="1384070" y="8597590"/>
                  </a:cubicBezTo>
                  <a:cubicBezTo>
                    <a:pt x="1268196" y="8624099"/>
                    <a:pt x="1165377" y="8573591"/>
                    <a:pt x="984360" y="8597590"/>
                  </a:cubicBezTo>
                  <a:cubicBezTo>
                    <a:pt x="803343" y="8621589"/>
                    <a:pt x="706765" y="8561609"/>
                    <a:pt x="519026" y="8597590"/>
                  </a:cubicBezTo>
                  <a:cubicBezTo>
                    <a:pt x="331287" y="8633571"/>
                    <a:pt x="199438" y="8583332"/>
                    <a:pt x="0" y="8597590"/>
                  </a:cubicBezTo>
                  <a:cubicBezTo>
                    <a:pt x="-39348" y="8478420"/>
                    <a:pt x="11368" y="8302079"/>
                    <a:pt x="0" y="8024417"/>
                  </a:cubicBezTo>
                  <a:cubicBezTo>
                    <a:pt x="-11368" y="7746755"/>
                    <a:pt x="12192" y="7705574"/>
                    <a:pt x="0" y="7623196"/>
                  </a:cubicBezTo>
                  <a:cubicBezTo>
                    <a:pt x="-12192" y="7540818"/>
                    <a:pt x="66942" y="7270357"/>
                    <a:pt x="0" y="6964048"/>
                  </a:cubicBezTo>
                  <a:cubicBezTo>
                    <a:pt x="-66942" y="6657739"/>
                    <a:pt x="3659" y="6524727"/>
                    <a:pt x="0" y="6390875"/>
                  </a:cubicBezTo>
                  <a:cubicBezTo>
                    <a:pt x="-3659" y="6257023"/>
                    <a:pt x="31591" y="6145512"/>
                    <a:pt x="0" y="6075630"/>
                  </a:cubicBezTo>
                  <a:cubicBezTo>
                    <a:pt x="-31591" y="6005749"/>
                    <a:pt x="16591" y="5825323"/>
                    <a:pt x="0" y="5674409"/>
                  </a:cubicBezTo>
                  <a:cubicBezTo>
                    <a:pt x="-16591" y="5523495"/>
                    <a:pt x="11631" y="5452643"/>
                    <a:pt x="0" y="5273189"/>
                  </a:cubicBezTo>
                  <a:cubicBezTo>
                    <a:pt x="-11631" y="5093735"/>
                    <a:pt x="70636" y="4781795"/>
                    <a:pt x="0" y="4614040"/>
                  </a:cubicBezTo>
                  <a:cubicBezTo>
                    <a:pt x="-70636" y="4446285"/>
                    <a:pt x="23815" y="4247675"/>
                    <a:pt x="0" y="4126843"/>
                  </a:cubicBezTo>
                  <a:cubicBezTo>
                    <a:pt x="-23815" y="4006011"/>
                    <a:pt x="41270" y="3748368"/>
                    <a:pt x="0" y="3553671"/>
                  </a:cubicBezTo>
                  <a:cubicBezTo>
                    <a:pt x="-41270" y="3358974"/>
                    <a:pt x="2385" y="3294900"/>
                    <a:pt x="0" y="3066474"/>
                  </a:cubicBezTo>
                  <a:cubicBezTo>
                    <a:pt x="-2385" y="2838048"/>
                    <a:pt x="20312" y="2858570"/>
                    <a:pt x="0" y="2665253"/>
                  </a:cubicBezTo>
                  <a:cubicBezTo>
                    <a:pt x="-20312" y="2471936"/>
                    <a:pt x="30416" y="2208183"/>
                    <a:pt x="0" y="2006104"/>
                  </a:cubicBezTo>
                  <a:cubicBezTo>
                    <a:pt x="-30416" y="1804025"/>
                    <a:pt x="4925" y="1689020"/>
                    <a:pt x="0" y="1518908"/>
                  </a:cubicBezTo>
                  <a:cubicBezTo>
                    <a:pt x="-4925" y="1348796"/>
                    <a:pt x="20038" y="1095703"/>
                    <a:pt x="0" y="859759"/>
                  </a:cubicBezTo>
                  <a:cubicBezTo>
                    <a:pt x="-20038" y="623815"/>
                    <a:pt x="33545" y="662740"/>
                    <a:pt x="0" y="544514"/>
                  </a:cubicBezTo>
                  <a:cubicBezTo>
                    <a:pt x="-33545" y="426288"/>
                    <a:pt x="49956" y="152481"/>
                    <a:pt x="0" y="0"/>
                  </a:cubicBezTo>
                  <a:close/>
                </a:path>
                <a:path w="6562403" h="8597590" stroke="0" extrusionOk="0">
                  <a:moveTo>
                    <a:pt x="0" y="0"/>
                  </a:moveTo>
                  <a:cubicBezTo>
                    <a:pt x="85436" y="-1156"/>
                    <a:pt x="234862" y="46128"/>
                    <a:pt x="399710" y="0"/>
                  </a:cubicBezTo>
                  <a:cubicBezTo>
                    <a:pt x="564558" y="-46128"/>
                    <a:pt x="653819" y="25166"/>
                    <a:pt x="865044" y="0"/>
                  </a:cubicBezTo>
                  <a:cubicBezTo>
                    <a:pt x="1076269" y="-25166"/>
                    <a:pt x="1402689" y="62392"/>
                    <a:pt x="1592874" y="0"/>
                  </a:cubicBezTo>
                  <a:cubicBezTo>
                    <a:pt x="1783059" y="-62392"/>
                    <a:pt x="1924066" y="61982"/>
                    <a:pt x="2189456" y="0"/>
                  </a:cubicBezTo>
                  <a:cubicBezTo>
                    <a:pt x="2454846" y="-61982"/>
                    <a:pt x="2606732" y="30879"/>
                    <a:pt x="2786038" y="0"/>
                  </a:cubicBezTo>
                  <a:cubicBezTo>
                    <a:pt x="2965344" y="-30879"/>
                    <a:pt x="3094632" y="13211"/>
                    <a:pt x="3251372" y="0"/>
                  </a:cubicBezTo>
                  <a:cubicBezTo>
                    <a:pt x="3408112" y="-13211"/>
                    <a:pt x="3467581" y="24942"/>
                    <a:pt x="3651082" y="0"/>
                  </a:cubicBezTo>
                  <a:cubicBezTo>
                    <a:pt x="3834583" y="-24942"/>
                    <a:pt x="3981827" y="51164"/>
                    <a:pt x="4116416" y="0"/>
                  </a:cubicBezTo>
                  <a:cubicBezTo>
                    <a:pt x="4251005" y="-51164"/>
                    <a:pt x="4401993" y="14265"/>
                    <a:pt x="4581750" y="0"/>
                  </a:cubicBezTo>
                  <a:cubicBezTo>
                    <a:pt x="4761507" y="-14265"/>
                    <a:pt x="4937923" y="57401"/>
                    <a:pt x="5112709" y="0"/>
                  </a:cubicBezTo>
                  <a:cubicBezTo>
                    <a:pt x="5287495" y="-57401"/>
                    <a:pt x="5489046" y="35508"/>
                    <a:pt x="5709291" y="0"/>
                  </a:cubicBezTo>
                  <a:cubicBezTo>
                    <a:pt x="5929536" y="-35508"/>
                    <a:pt x="6158586" y="32882"/>
                    <a:pt x="6562403" y="0"/>
                  </a:cubicBezTo>
                  <a:cubicBezTo>
                    <a:pt x="6600123" y="367974"/>
                    <a:pt x="6505445" y="578899"/>
                    <a:pt x="6562403" y="745124"/>
                  </a:cubicBezTo>
                  <a:cubicBezTo>
                    <a:pt x="6619361" y="911349"/>
                    <a:pt x="6486573" y="1127053"/>
                    <a:pt x="6562403" y="1490249"/>
                  </a:cubicBezTo>
                  <a:cubicBezTo>
                    <a:pt x="6638233" y="1853445"/>
                    <a:pt x="6560112" y="1964656"/>
                    <a:pt x="6562403" y="2149398"/>
                  </a:cubicBezTo>
                  <a:cubicBezTo>
                    <a:pt x="6564694" y="2334140"/>
                    <a:pt x="6491326" y="2700575"/>
                    <a:pt x="6562403" y="2894522"/>
                  </a:cubicBezTo>
                  <a:cubicBezTo>
                    <a:pt x="6633480" y="3088469"/>
                    <a:pt x="6508320" y="3274609"/>
                    <a:pt x="6562403" y="3467695"/>
                  </a:cubicBezTo>
                  <a:cubicBezTo>
                    <a:pt x="6616486" y="3660781"/>
                    <a:pt x="6540656" y="3889131"/>
                    <a:pt x="6562403" y="4040867"/>
                  </a:cubicBezTo>
                  <a:cubicBezTo>
                    <a:pt x="6584150" y="4192603"/>
                    <a:pt x="6518710" y="4451310"/>
                    <a:pt x="6562403" y="4614040"/>
                  </a:cubicBezTo>
                  <a:cubicBezTo>
                    <a:pt x="6606096" y="4776770"/>
                    <a:pt x="6541710" y="4866498"/>
                    <a:pt x="6562403" y="5101237"/>
                  </a:cubicBezTo>
                  <a:cubicBezTo>
                    <a:pt x="6583096" y="5335976"/>
                    <a:pt x="6501193" y="5680692"/>
                    <a:pt x="6562403" y="5846361"/>
                  </a:cubicBezTo>
                  <a:cubicBezTo>
                    <a:pt x="6623613" y="6012030"/>
                    <a:pt x="6547991" y="6252514"/>
                    <a:pt x="6562403" y="6505510"/>
                  </a:cubicBezTo>
                  <a:cubicBezTo>
                    <a:pt x="6576815" y="6758506"/>
                    <a:pt x="6496320" y="6988981"/>
                    <a:pt x="6562403" y="7164658"/>
                  </a:cubicBezTo>
                  <a:cubicBezTo>
                    <a:pt x="6628486" y="7340335"/>
                    <a:pt x="6499149" y="7561733"/>
                    <a:pt x="6562403" y="7737831"/>
                  </a:cubicBezTo>
                  <a:cubicBezTo>
                    <a:pt x="6625657" y="7913929"/>
                    <a:pt x="6479809" y="8177426"/>
                    <a:pt x="6562403" y="8597590"/>
                  </a:cubicBezTo>
                  <a:cubicBezTo>
                    <a:pt x="6412905" y="8621733"/>
                    <a:pt x="6220117" y="8597494"/>
                    <a:pt x="6031445" y="8597590"/>
                  </a:cubicBezTo>
                  <a:cubicBezTo>
                    <a:pt x="5842773" y="8597686"/>
                    <a:pt x="5465419" y="8510415"/>
                    <a:pt x="5303615" y="8597590"/>
                  </a:cubicBezTo>
                  <a:cubicBezTo>
                    <a:pt x="5141811" y="8684765"/>
                    <a:pt x="4801374" y="8547330"/>
                    <a:pt x="4641409" y="8597590"/>
                  </a:cubicBezTo>
                  <a:cubicBezTo>
                    <a:pt x="4481444" y="8647850"/>
                    <a:pt x="4248807" y="8563795"/>
                    <a:pt x="4110451" y="8597590"/>
                  </a:cubicBezTo>
                  <a:cubicBezTo>
                    <a:pt x="3972095" y="8631385"/>
                    <a:pt x="3727525" y="8579713"/>
                    <a:pt x="3579493" y="8597590"/>
                  </a:cubicBezTo>
                  <a:cubicBezTo>
                    <a:pt x="3431461" y="8615467"/>
                    <a:pt x="3114156" y="8587119"/>
                    <a:pt x="2982910" y="8597590"/>
                  </a:cubicBezTo>
                  <a:cubicBezTo>
                    <a:pt x="2851664" y="8608061"/>
                    <a:pt x="2449731" y="8571753"/>
                    <a:pt x="2255080" y="8597590"/>
                  </a:cubicBezTo>
                  <a:cubicBezTo>
                    <a:pt x="2060429" y="8623427"/>
                    <a:pt x="1937838" y="8549032"/>
                    <a:pt x="1789746" y="8597590"/>
                  </a:cubicBezTo>
                  <a:cubicBezTo>
                    <a:pt x="1641654" y="8646148"/>
                    <a:pt x="1428921" y="8541459"/>
                    <a:pt x="1193164" y="8597590"/>
                  </a:cubicBezTo>
                  <a:cubicBezTo>
                    <a:pt x="957407" y="8653721"/>
                    <a:pt x="836448" y="8569134"/>
                    <a:pt x="727830" y="8597590"/>
                  </a:cubicBezTo>
                  <a:cubicBezTo>
                    <a:pt x="619212" y="8626046"/>
                    <a:pt x="225407" y="8522950"/>
                    <a:pt x="0" y="8597590"/>
                  </a:cubicBezTo>
                  <a:cubicBezTo>
                    <a:pt x="-5215" y="8312929"/>
                    <a:pt x="40580" y="8098668"/>
                    <a:pt x="0" y="7938441"/>
                  </a:cubicBezTo>
                  <a:cubicBezTo>
                    <a:pt x="-40580" y="7778214"/>
                    <a:pt x="49417" y="7510202"/>
                    <a:pt x="0" y="7279293"/>
                  </a:cubicBezTo>
                  <a:cubicBezTo>
                    <a:pt x="-49417" y="7048384"/>
                    <a:pt x="34700" y="7033308"/>
                    <a:pt x="0" y="6792096"/>
                  </a:cubicBezTo>
                  <a:cubicBezTo>
                    <a:pt x="-34700" y="6550884"/>
                    <a:pt x="57340" y="6446834"/>
                    <a:pt x="0" y="6218923"/>
                  </a:cubicBezTo>
                  <a:cubicBezTo>
                    <a:pt x="-57340" y="5991012"/>
                    <a:pt x="20051" y="5955809"/>
                    <a:pt x="0" y="5817703"/>
                  </a:cubicBezTo>
                  <a:cubicBezTo>
                    <a:pt x="-20051" y="5679597"/>
                    <a:pt x="20590" y="5401529"/>
                    <a:pt x="0" y="5244530"/>
                  </a:cubicBezTo>
                  <a:cubicBezTo>
                    <a:pt x="-20590" y="5087531"/>
                    <a:pt x="21936" y="4996915"/>
                    <a:pt x="0" y="4757333"/>
                  </a:cubicBezTo>
                  <a:cubicBezTo>
                    <a:pt x="-21936" y="4517751"/>
                    <a:pt x="8941" y="4483106"/>
                    <a:pt x="0" y="4356112"/>
                  </a:cubicBezTo>
                  <a:cubicBezTo>
                    <a:pt x="-8941" y="4229118"/>
                    <a:pt x="12889" y="3989512"/>
                    <a:pt x="0" y="3782940"/>
                  </a:cubicBezTo>
                  <a:cubicBezTo>
                    <a:pt x="-12889" y="3576368"/>
                    <a:pt x="19568" y="3382310"/>
                    <a:pt x="0" y="3037815"/>
                  </a:cubicBezTo>
                  <a:cubicBezTo>
                    <a:pt x="-19568" y="2693321"/>
                    <a:pt x="29028" y="2733680"/>
                    <a:pt x="0" y="2636594"/>
                  </a:cubicBezTo>
                  <a:cubicBezTo>
                    <a:pt x="-29028" y="2539508"/>
                    <a:pt x="20691" y="2339819"/>
                    <a:pt x="0" y="2063422"/>
                  </a:cubicBezTo>
                  <a:cubicBezTo>
                    <a:pt x="-20691" y="1787025"/>
                    <a:pt x="4617" y="1765914"/>
                    <a:pt x="0" y="1576225"/>
                  </a:cubicBezTo>
                  <a:cubicBezTo>
                    <a:pt x="-4617" y="1386536"/>
                    <a:pt x="18386" y="1369347"/>
                    <a:pt x="0" y="1260980"/>
                  </a:cubicBezTo>
                  <a:cubicBezTo>
                    <a:pt x="-18386" y="1152614"/>
                    <a:pt x="1320" y="1089470"/>
                    <a:pt x="0" y="945735"/>
                  </a:cubicBezTo>
                  <a:cubicBezTo>
                    <a:pt x="-1320" y="802001"/>
                    <a:pt x="110768" y="375962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extLst>
                <a:ext uri="{C807C97D-BFC1-408E-A445-0C87EB9F89A2}">
                  <ask:lineSketchStyleProps xmlns:ask="http://schemas.microsoft.com/office/drawing/2018/sketchyshapes" sd="2650216993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EA9B86-3A3E-4B4B-BF02-6B35CC65AB4E}"/>
              </a:ext>
            </a:extLst>
          </p:cNvPr>
          <p:cNvSpPr txBox="1"/>
          <p:nvPr/>
        </p:nvSpPr>
        <p:spPr>
          <a:xfrm>
            <a:off x="2174133" y="488635"/>
            <a:ext cx="250972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Goudy Old Style" panose="02020502050305020303" pitchFamily="18" charset="0"/>
              </a:rPr>
              <a:t>Watering Sheet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4A5240-1798-48BA-886D-CD0DDCFAD0BB}"/>
              </a:ext>
            </a:extLst>
          </p:cNvPr>
          <p:cNvSpPr txBox="1"/>
          <p:nvPr/>
        </p:nvSpPr>
        <p:spPr>
          <a:xfrm>
            <a:off x="695109" y="7014686"/>
            <a:ext cx="1242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Goudy Old Style" panose="02020502050305020303" pitchFamily="18" charset="0"/>
              </a:rPr>
              <a:t>Notes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E2F179C-FD1D-42A4-9F76-0919ED2938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9697" y="7311379"/>
            <a:ext cx="1326645" cy="13834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A5B4EBE-0356-41C3-AA55-DD174B439383}"/>
              </a:ext>
            </a:extLst>
          </p:cNvPr>
          <p:cNvSpPr/>
          <p:nvPr/>
        </p:nvSpPr>
        <p:spPr>
          <a:xfrm>
            <a:off x="557403" y="7007457"/>
            <a:ext cx="5743191" cy="1383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21">
            <a:extLst>
              <a:ext uri="{FF2B5EF4-FFF2-40B4-BE49-F238E27FC236}">
                <a16:creationId xmlns:a16="http://schemas.microsoft.com/office/drawing/2014/main" id="{4C53CF9B-0DB8-4065-AF9F-EC0C180BB9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345419"/>
              </p:ext>
            </p:extLst>
          </p:nvPr>
        </p:nvGraphicFramePr>
        <p:xfrm>
          <a:off x="557402" y="1179235"/>
          <a:ext cx="5743191" cy="552389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13837">
                  <a:extLst>
                    <a:ext uri="{9D8B030D-6E8A-4147-A177-3AD203B41FA5}">
                      <a16:colId xmlns:a16="http://schemas.microsoft.com/office/drawing/2014/main" val="1388427930"/>
                    </a:ext>
                  </a:extLst>
                </a:gridCol>
                <a:gridCol w="769434">
                  <a:extLst>
                    <a:ext uri="{9D8B030D-6E8A-4147-A177-3AD203B41FA5}">
                      <a16:colId xmlns:a16="http://schemas.microsoft.com/office/drawing/2014/main" val="613420063"/>
                    </a:ext>
                  </a:extLst>
                </a:gridCol>
                <a:gridCol w="702527">
                  <a:extLst>
                    <a:ext uri="{9D8B030D-6E8A-4147-A177-3AD203B41FA5}">
                      <a16:colId xmlns:a16="http://schemas.microsoft.com/office/drawing/2014/main" val="2707939068"/>
                    </a:ext>
                  </a:extLst>
                </a:gridCol>
                <a:gridCol w="724829">
                  <a:extLst>
                    <a:ext uri="{9D8B030D-6E8A-4147-A177-3AD203B41FA5}">
                      <a16:colId xmlns:a16="http://schemas.microsoft.com/office/drawing/2014/main" val="1946767039"/>
                    </a:ext>
                  </a:extLst>
                </a:gridCol>
                <a:gridCol w="702527">
                  <a:extLst>
                    <a:ext uri="{9D8B030D-6E8A-4147-A177-3AD203B41FA5}">
                      <a16:colId xmlns:a16="http://schemas.microsoft.com/office/drawing/2014/main" val="1991516731"/>
                    </a:ext>
                  </a:extLst>
                </a:gridCol>
                <a:gridCol w="702527">
                  <a:extLst>
                    <a:ext uri="{9D8B030D-6E8A-4147-A177-3AD203B41FA5}">
                      <a16:colId xmlns:a16="http://schemas.microsoft.com/office/drawing/2014/main" val="3887320798"/>
                    </a:ext>
                  </a:extLst>
                </a:gridCol>
                <a:gridCol w="702527">
                  <a:extLst>
                    <a:ext uri="{9D8B030D-6E8A-4147-A177-3AD203B41FA5}">
                      <a16:colId xmlns:a16="http://schemas.microsoft.com/office/drawing/2014/main" val="2141195893"/>
                    </a:ext>
                  </a:extLst>
                </a:gridCol>
                <a:gridCol w="724983">
                  <a:extLst>
                    <a:ext uri="{9D8B030D-6E8A-4147-A177-3AD203B41FA5}">
                      <a16:colId xmlns:a16="http://schemas.microsoft.com/office/drawing/2014/main" val="2429279672"/>
                    </a:ext>
                  </a:extLst>
                </a:gridCol>
              </a:tblGrid>
              <a:tr h="426541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Plant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Mon</a:t>
                      </a:r>
                      <a:b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</a:br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AM/PM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Tues</a:t>
                      </a:r>
                      <a:b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</a:br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AM/PM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Wed</a:t>
                      </a:r>
                    </a:p>
                    <a:p>
                      <a:pPr algn="ctr"/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AM/PM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Thru</a:t>
                      </a:r>
                    </a:p>
                    <a:p>
                      <a:pPr algn="ctr"/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AM/PM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Fri</a:t>
                      </a:r>
                    </a:p>
                    <a:p>
                      <a:pPr algn="ctr"/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AM/PM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Sat</a:t>
                      </a:r>
                    </a:p>
                    <a:p>
                      <a:pPr algn="ctr"/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AM/PM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Sun</a:t>
                      </a:r>
                    </a:p>
                    <a:p>
                      <a:pPr algn="ctr"/>
                      <a:r>
                        <a:rPr lang="en-US" sz="10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Goudy Old Style" panose="02020502050305020303" pitchFamily="18" charset="0"/>
                        </a:rPr>
                        <a:t>AM/PM</a:t>
                      </a:r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512866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005181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425906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305250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663614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541459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598513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50607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F6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720343"/>
                  </a:ext>
                </a:extLst>
              </a:tr>
              <a:tr h="5663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7F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034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4110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910</TotalTime>
  <Words>239</Words>
  <Application>Microsoft Office PowerPoint</Application>
  <PresentationFormat>Letter Paper (8.5x11 in)</PresentationFormat>
  <Paragraphs>176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Allura</vt:lpstr>
      <vt:lpstr>Arial</vt:lpstr>
      <vt:lpstr>Calibri</vt:lpstr>
      <vt:lpstr>Calibri Light</vt:lpstr>
      <vt:lpstr>Goudy Old Style</vt:lpstr>
      <vt:lpstr>Montserrat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Farmer</dc:creator>
  <cp:lastModifiedBy>Michelle Farmer</cp:lastModifiedBy>
  <cp:revision>29</cp:revision>
  <dcterms:created xsi:type="dcterms:W3CDTF">2021-01-09T19:23:57Z</dcterms:created>
  <dcterms:modified xsi:type="dcterms:W3CDTF">2021-01-11T22:03:37Z</dcterms:modified>
</cp:coreProperties>
</file>