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4" r:id="rId2"/>
    <p:sldId id="273" r:id="rId3"/>
    <p:sldId id="268" r:id="rId4"/>
    <p:sldId id="257" r:id="rId5"/>
    <p:sldId id="269" r:id="rId6"/>
    <p:sldId id="271" r:id="rId7"/>
    <p:sldId id="280" r:id="rId8"/>
    <p:sldId id="272" r:id="rId9"/>
    <p:sldId id="259" r:id="rId10"/>
    <p:sldId id="260" r:id="rId11"/>
    <p:sldId id="261" r:id="rId12"/>
    <p:sldId id="262" r:id="rId13"/>
    <p:sldId id="282" r:id="rId14"/>
    <p:sldId id="263" r:id="rId15"/>
    <p:sldId id="264" r:id="rId16"/>
    <p:sldId id="265" r:id="rId17"/>
    <p:sldId id="279" r:id="rId18"/>
    <p:sldId id="283" r:id="rId19"/>
    <p:sldId id="284" r:id="rId20"/>
    <p:sldId id="285" r:id="rId21"/>
    <p:sldId id="286" r:id="rId22"/>
    <p:sldId id="266" r:id="rId23"/>
    <p:sldId id="281" r:id="rId24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DE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 autoAdjust="0"/>
  </p:normalViewPr>
  <p:slideViewPr>
    <p:cSldViewPr snapToGrid="0">
      <p:cViewPr>
        <p:scale>
          <a:sx n="80" d="100"/>
          <a:sy n="80" d="100"/>
        </p:scale>
        <p:origin x="3066" y="27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670E4-D1A1-4691-B31F-4B208D4810AD}" type="datetimeFigureOut">
              <a:rPr lang="en-US" smtClean="0"/>
              <a:t>1/31/2021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2A703-BD18-4DB5-9DBB-ADAFDE33A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51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670E4-D1A1-4691-B31F-4B208D4810AD}" type="datetimeFigureOut">
              <a:rPr lang="en-US" smtClean="0"/>
              <a:t>1/31/2021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2A703-BD18-4DB5-9DBB-ADAFDE33A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49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670E4-D1A1-4691-B31F-4B208D4810AD}" type="datetimeFigureOut">
              <a:rPr lang="en-US" smtClean="0"/>
              <a:t>1/31/2021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2A703-BD18-4DB5-9DBB-ADAFDE33A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3800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670E4-D1A1-4691-B31F-4B208D4810AD}" type="datetimeFigureOut">
              <a:rPr lang="en-US" smtClean="0"/>
              <a:t>1/31/2021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2A703-BD18-4DB5-9DBB-ADAFDE33A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547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670E4-D1A1-4691-B31F-4B208D4810AD}" type="datetimeFigureOut">
              <a:rPr lang="en-US" smtClean="0"/>
              <a:t>1/31/2021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2A703-BD18-4DB5-9DBB-ADAFDE33A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474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670E4-D1A1-4691-B31F-4B208D4810AD}" type="datetimeFigureOut">
              <a:rPr lang="en-US" smtClean="0"/>
              <a:t>1/31/2021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2A703-BD18-4DB5-9DBB-ADAFDE33A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761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670E4-D1A1-4691-B31F-4B208D4810AD}" type="datetimeFigureOut">
              <a:rPr lang="en-US" smtClean="0"/>
              <a:t>1/31/2021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2A703-BD18-4DB5-9DBB-ADAFDE33A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5504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670E4-D1A1-4691-B31F-4B208D4810AD}" type="datetimeFigureOut">
              <a:rPr lang="en-US" smtClean="0"/>
              <a:t>1/31/2021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2A703-BD18-4DB5-9DBB-ADAFDE33A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8655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670E4-D1A1-4691-B31F-4B208D4810AD}" type="datetimeFigureOut">
              <a:rPr lang="en-US" smtClean="0"/>
              <a:t>1/31/2021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2A703-BD18-4DB5-9DBB-ADAFDE33A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740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670E4-D1A1-4691-B31F-4B208D4810AD}" type="datetimeFigureOut">
              <a:rPr lang="en-US" smtClean="0"/>
              <a:t>1/31/2021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2A703-BD18-4DB5-9DBB-ADAFDE33A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0544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670E4-D1A1-4691-B31F-4B208D4810AD}" type="datetimeFigureOut">
              <a:rPr lang="en-US" smtClean="0"/>
              <a:t>1/31/2021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2A703-BD18-4DB5-9DBB-ADAFDE33A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774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4670E4-D1A1-4691-B31F-4B208D4810AD}" type="datetimeFigureOut">
              <a:rPr lang="en-US" smtClean="0"/>
              <a:t>1/31/2021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2A703-BD18-4DB5-9DBB-ADAFDE33A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860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microsoft.com/office/2007/relationships/hdphoto" Target="../media/hdphoto3.wdp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2.jpg"/><Relationship Id="rId7" Type="http://schemas.openxmlformats.org/officeDocument/2006/relationships/image" Target="../media/image1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15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104330D-55C1-4391-A6DC-A66E77892841}"/>
              </a:ext>
            </a:extLst>
          </p:cNvPr>
          <p:cNvSpPr txBox="1"/>
          <p:nvPr/>
        </p:nvSpPr>
        <p:spPr>
          <a:xfrm>
            <a:off x="3557270" y="3531328"/>
            <a:ext cx="319189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>
                <a:latin typeface="Autery" pitchFamily="2" charset="0"/>
              </a:rPr>
              <a:t>Crochet Project </a:t>
            </a:r>
          </a:p>
          <a:p>
            <a:pPr algn="ctr"/>
            <a:r>
              <a:rPr lang="en-US" sz="4400" dirty="0">
                <a:latin typeface="Autery" pitchFamily="2" charset="0"/>
              </a:rPr>
              <a:t>Planner</a:t>
            </a:r>
          </a:p>
        </p:txBody>
      </p:sp>
      <p:pic>
        <p:nvPicPr>
          <p:cNvPr id="5" name="Picture 4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06F82D44-8BD6-4D2B-BCDF-B0806A1F9BF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63" t="1027" b="1407"/>
          <a:stretch/>
        </p:blipFill>
        <p:spPr>
          <a:xfrm>
            <a:off x="0" y="0"/>
            <a:ext cx="4800600" cy="9144000"/>
          </a:xfrm>
          <a:prstGeom prst="rect">
            <a:avLst/>
          </a:prstGeom>
        </p:spPr>
      </p:pic>
      <p:pic>
        <p:nvPicPr>
          <p:cNvPr id="6" name="Picture 5" descr="A picture containing cup&#10;&#10;Description automatically generated">
            <a:extLst>
              <a:ext uri="{FF2B5EF4-FFF2-40B4-BE49-F238E27FC236}">
                <a16:creationId xmlns:a16="http://schemas.microsoft.com/office/drawing/2014/main" id="{B4460AD2-A65A-4022-81B2-A08FA035F58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947" y="4254603"/>
            <a:ext cx="4354338" cy="4226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1853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3DA4D76-B538-424B-964D-876F1C3AB714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pic>
        <p:nvPicPr>
          <p:cNvPr id="5" name="Picture 4" descr="A picture containing chart&#10;&#10;Description automatically generated">
            <a:extLst>
              <a:ext uri="{FF2B5EF4-FFF2-40B4-BE49-F238E27FC236}">
                <a16:creationId xmlns:a16="http://schemas.microsoft.com/office/drawing/2014/main" id="{3A4CF768-AD8B-4E91-9ECF-E4C0DD2B70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874" y="245328"/>
            <a:ext cx="6456556" cy="8787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2443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EEAC73EB-25F3-4709-A35C-4A021B02BB33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314ACEB-3C90-4845-B2D8-C0B0B505B7CC}"/>
              </a:ext>
            </a:extLst>
          </p:cNvPr>
          <p:cNvSpPr/>
          <p:nvPr/>
        </p:nvSpPr>
        <p:spPr>
          <a:xfrm>
            <a:off x="483158" y="365479"/>
            <a:ext cx="5951094" cy="84080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CE858AB-44DD-4FD6-8D48-67F7938B99C0}"/>
              </a:ext>
            </a:extLst>
          </p:cNvPr>
          <p:cNvSpPr txBox="1"/>
          <p:nvPr/>
        </p:nvSpPr>
        <p:spPr>
          <a:xfrm>
            <a:off x="1611166" y="383226"/>
            <a:ext cx="40078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  <a:latin typeface="Autery" pitchFamily="2" charset="0"/>
              </a:rPr>
              <a:t>Crochet Project Planner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FAD1F3D-7186-445F-98C8-FAF359DE82C9}"/>
              </a:ext>
            </a:extLst>
          </p:cNvPr>
          <p:cNvSpPr txBox="1"/>
          <p:nvPr/>
        </p:nvSpPr>
        <p:spPr>
          <a:xfrm>
            <a:off x="956930" y="1256367"/>
            <a:ext cx="5149557" cy="251607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br>
              <a:rPr lang="en-US" sz="1050" dirty="0">
                <a:latin typeface="Montserrat" panose="00000500000000000000" pitchFamily="50" charset="0"/>
              </a:rPr>
            </a:br>
            <a: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Project:__________________________________________________________________</a:t>
            </a:r>
          </a:p>
          <a:p>
            <a:endParaRPr lang="en-US" sz="1050" dirty="0">
              <a:solidFill>
                <a:schemeClr val="bg1">
                  <a:lumMod val="50000"/>
                </a:schemeClr>
              </a:solidFill>
              <a:latin typeface="Montserrat" panose="00000500000000000000" pitchFamily="50" charset="0"/>
            </a:endParaRPr>
          </a:p>
          <a:p>
            <a: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Pattern:________________________________________________________________</a:t>
            </a:r>
          </a:p>
          <a:p>
            <a:b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</a:br>
            <a: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Yarn: ____________________________________________________________________</a:t>
            </a:r>
          </a:p>
          <a:p>
            <a:b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</a:br>
            <a: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Hook Size:____________</a:t>
            </a:r>
            <a:b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</a:br>
            <a:b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</a:br>
            <a: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Supplies Needed:______________________________________________________________________________________________________________________________________________________________________________________________________________________</a:t>
            </a:r>
          </a:p>
          <a:p>
            <a: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Started:                                                             Finished:                               </a:t>
            </a:r>
          </a:p>
          <a:p>
            <a:endParaRPr lang="en-US" sz="1050" dirty="0">
              <a:latin typeface="Montserrat" panose="00000500000000000000" pitchFamily="50" charset="0"/>
            </a:endParaRPr>
          </a:p>
        </p:txBody>
      </p:sp>
      <p:pic>
        <p:nvPicPr>
          <p:cNvPr id="3" name="Picture 2" descr="A close - up of a trophy&#10;&#10;Description automatically generated with low confidence">
            <a:extLst>
              <a:ext uri="{FF2B5EF4-FFF2-40B4-BE49-F238E27FC236}">
                <a16:creationId xmlns:a16="http://schemas.microsoft.com/office/drawing/2014/main" id="{C3151B1B-BF11-4C44-980D-A9482F557D97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569092"/>
            <a:ext cx="3579799" cy="3647549"/>
          </a:xfrm>
          <a:prstGeom prst="rect">
            <a:avLst/>
          </a:prstGeom>
        </p:spPr>
      </p:pic>
      <p:pic>
        <p:nvPicPr>
          <p:cNvPr id="16" name="Picture 15" descr="A picture containing text&#10;&#10;Description automatically generated">
            <a:extLst>
              <a:ext uri="{FF2B5EF4-FFF2-40B4-BE49-F238E27FC236}">
                <a16:creationId xmlns:a16="http://schemas.microsoft.com/office/drawing/2014/main" id="{9886FEEA-2FB7-4A1D-93A9-E695E02EF172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8498" y="3891500"/>
            <a:ext cx="2977116" cy="609372"/>
          </a:xfrm>
          <a:prstGeom prst="rect">
            <a:avLst/>
          </a:prstGeom>
        </p:spPr>
      </p:pic>
      <p:pic>
        <p:nvPicPr>
          <p:cNvPr id="18" name="Picture 17" descr="Shape&#10;&#10;Description automatically generated with low confidence">
            <a:extLst>
              <a:ext uri="{FF2B5EF4-FFF2-40B4-BE49-F238E27FC236}">
                <a16:creationId xmlns:a16="http://schemas.microsoft.com/office/drawing/2014/main" id="{A860A0D5-5E97-48B1-85B0-8D8EB6D38416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081" y="383226"/>
            <a:ext cx="755849" cy="749554"/>
          </a:xfrm>
          <a:prstGeom prst="rect">
            <a:avLst/>
          </a:prstGeom>
        </p:spPr>
      </p:pic>
      <p:pic>
        <p:nvPicPr>
          <p:cNvPr id="19" name="Picture 18" descr="Shape&#10;&#10;Description automatically generated with low confidence">
            <a:extLst>
              <a:ext uri="{FF2B5EF4-FFF2-40B4-BE49-F238E27FC236}">
                <a16:creationId xmlns:a16="http://schemas.microsoft.com/office/drawing/2014/main" id="{71B337A6-C195-4D76-A5CE-C3C9CC59DCDC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8994" y="392952"/>
            <a:ext cx="755849" cy="749554"/>
          </a:xfrm>
          <a:prstGeom prst="rect">
            <a:avLst/>
          </a:prstGeom>
        </p:spPr>
      </p:pic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B1CB3551-5C74-4BD1-9ECB-66E5ED448186}"/>
              </a:ext>
            </a:extLst>
          </p:cNvPr>
          <p:cNvSpPr/>
          <p:nvPr/>
        </p:nvSpPr>
        <p:spPr>
          <a:xfrm>
            <a:off x="3429000" y="4848447"/>
            <a:ext cx="2677487" cy="3436414"/>
          </a:xfrm>
          <a:prstGeom prst="round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5805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33C71EE9-4A71-49D1-9F13-8F1277FC0A5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A758049-C46A-4518-B572-7B9BC9A0F245}"/>
              </a:ext>
            </a:extLst>
          </p:cNvPr>
          <p:cNvSpPr/>
          <p:nvPr/>
        </p:nvSpPr>
        <p:spPr>
          <a:xfrm>
            <a:off x="579862" y="423746"/>
            <a:ext cx="5854391" cy="84080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A1A8219-44CC-4E2E-986C-869B70F4032B}"/>
              </a:ext>
            </a:extLst>
          </p:cNvPr>
          <p:cNvSpPr txBox="1"/>
          <p:nvPr/>
        </p:nvSpPr>
        <p:spPr>
          <a:xfrm>
            <a:off x="1531997" y="490213"/>
            <a:ext cx="39501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  <a:latin typeface="Autery" pitchFamily="2" charset="0"/>
              </a:rPr>
              <a:t>Crochet Project Journal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60E3BF-A163-444A-B512-A3DE5D03F25E}"/>
              </a:ext>
            </a:extLst>
          </p:cNvPr>
          <p:cNvSpPr txBox="1"/>
          <p:nvPr/>
        </p:nvSpPr>
        <p:spPr>
          <a:xfrm>
            <a:off x="974559" y="1238272"/>
            <a:ext cx="2454442" cy="317779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b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</a:b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Project:</a:t>
            </a:r>
          </a:p>
          <a:p>
            <a:endParaRPr lang="en-US" sz="1000" dirty="0">
              <a:solidFill>
                <a:schemeClr val="bg1">
                  <a:lumMod val="50000"/>
                </a:schemeClr>
              </a:solidFill>
              <a:latin typeface="Montserrat" panose="00000500000000000000" pitchFamily="50" charset="0"/>
            </a:endParaRPr>
          </a:p>
          <a:p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Pattern:</a:t>
            </a:r>
          </a:p>
          <a:p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Rating: </a:t>
            </a:r>
          </a:p>
          <a:p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Difficulty:</a:t>
            </a:r>
            <a:br>
              <a:rPr lang="en-US" sz="100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</a:b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Yarn: </a:t>
            </a:r>
          </a:p>
          <a:p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Brand:</a:t>
            </a:r>
          </a:p>
          <a:p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Color:</a:t>
            </a:r>
          </a:p>
          <a:p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Skeins:</a:t>
            </a:r>
          </a:p>
          <a:p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Weight:</a:t>
            </a:r>
            <a:br>
              <a:rPr lang="en-US" sz="100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</a:b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Hook Size:</a:t>
            </a:r>
            <a:br>
              <a:rPr lang="en-US" sz="100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</a:b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Started:                                                             Finished:  </a:t>
            </a:r>
          </a:p>
          <a:p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Notes:</a:t>
            </a:r>
          </a:p>
          <a:p>
            <a:endParaRPr lang="en-US" sz="1000" dirty="0">
              <a:latin typeface="Montserrat" panose="00000500000000000000" pitchFamily="50" charset="0"/>
            </a:endParaRPr>
          </a:p>
          <a:p>
            <a:endParaRPr lang="en-US" sz="1000" dirty="0">
              <a:latin typeface="Montserrat" panose="00000500000000000000" pitchFamily="50" charset="0"/>
            </a:endParaRPr>
          </a:p>
          <a:p>
            <a:endParaRPr lang="en-US" sz="1000" dirty="0">
              <a:latin typeface="Montserrat" panose="00000500000000000000" pitchFamily="50" charset="0"/>
            </a:endParaRPr>
          </a:p>
          <a:p>
            <a:endParaRPr lang="en-US" sz="1000" dirty="0">
              <a:latin typeface="Montserrat" panose="00000500000000000000" pitchFamily="50" charset="0"/>
            </a:endParaRPr>
          </a:p>
          <a:p>
            <a:r>
              <a:rPr lang="en-US" sz="1000" dirty="0">
                <a:latin typeface="Montserrat" panose="00000500000000000000" pitchFamily="50" charset="0"/>
              </a:rPr>
              <a:t>                             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0D1E7D25-4A84-49D2-A172-5F716AE34F8F}"/>
              </a:ext>
            </a:extLst>
          </p:cNvPr>
          <p:cNvSpPr/>
          <p:nvPr/>
        </p:nvSpPr>
        <p:spPr>
          <a:xfrm>
            <a:off x="1271239" y="5055709"/>
            <a:ext cx="4742912" cy="3486126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A picture containing chart&#10;&#10;Description automatically generated">
            <a:extLst>
              <a:ext uri="{FF2B5EF4-FFF2-40B4-BE49-F238E27FC236}">
                <a16:creationId xmlns:a16="http://schemas.microsoft.com/office/drawing/2014/main" id="{E1D8EC78-59C5-47A0-84AD-8E5B7230F3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9199" y="1108177"/>
            <a:ext cx="2744856" cy="3735659"/>
          </a:xfrm>
          <a:prstGeom prst="rect">
            <a:avLst/>
          </a:prstGeom>
        </p:spPr>
      </p:pic>
      <p:pic>
        <p:nvPicPr>
          <p:cNvPr id="16" name="Picture 15" descr="Shape&#10;&#10;Description automatically generated with low confidence">
            <a:extLst>
              <a:ext uri="{FF2B5EF4-FFF2-40B4-BE49-F238E27FC236}">
                <a16:creationId xmlns:a16="http://schemas.microsoft.com/office/drawing/2014/main" id="{121C0EB0-1D88-48CA-ABAA-F499A55F9621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784" y="382882"/>
            <a:ext cx="598909" cy="704064"/>
          </a:xfrm>
          <a:prstGeom prst="rect">
            <a:avLst/>
          </a:prstGeom>
        </p:spPr>
      </p:pic>
      <p:pic>
        <p:nvPicPr>
          <p:cNvPr id="17" name="Picture 16" descr="Shape&#10;&#10;Description automatically generated with low confidence">
            <a:extLst>
              <a:ext uri="{FF2B5EF4-FFF2-40B4-BE49-F238E27FC236}">
                <a16:creationId xmlns:a16="http://schemas.microsoft.com/office/drawing/2014/main" id="{6858FF3F-B509-4FE1-A729-E50B90BF17C2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5242" y="386973"/>
            <a:ext cx="598909" cy="704064"/>
          </a:xfrm>
          <a:prstGeom prst="rect">
            <a:avLst/>
          </a:prstGeom>
        </p:spPr>
      </p:pic>
      <p:pic>
        <p:nvPicPr>
          <p:cNvPr id="18" name="Picture 17" descr="A picture containing text&#10;&#10;Description automatically generated">
            <a:extLst>
              <a:ext uri="{FF2B5EF4-FFF2-40B4-BE49-F238E27FC236}">
                <a16:creationId xmlns:a16="http://schemas.microsoft.com/office/drawing/2014/main" id="{76BE6097-A549-463B-8753-87388D965ED2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229" y="4532765"/>
            <a:ext cx="1639102" cy="335500"/>
          </a:xfrm>
          <a:prstGeom prst="rect">
            <a:avLst/>
          </a:prstGeom>
        </p:spPr>
      </p:pic>
      <p:pic>
        <p:nvPicPr>
          <p:cNvPr id="20" name="Picture 19" descr="Shape&#10;&#10;Description automatically generated with low confidence">
            <a:extLst>
              <a:ext uri="{FF2B5EF4-FFF2-40B4-BE49-F238E27FC236}">
                <a16:creationId xmlns:a16="http://schemas.microsoft.com/office/drawing/2014/main" id="{6EB9B060-1B1D-46AF-9FC0-69816C2C83F2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17117"/>
            <a:ext cx="2024718" cy="2024718"/>
          </a:xfrm>
          <a:prstGeom prst="rect">
            <a:avLst/>
          </a:prstGeom>
        </p:spPr>
      </p:pic>
      <p:pic>
        <p:nvPicPr>
          <p:cNvPr id="22" name="Picture 21" descr="A close - up of a snake&#10;&#10;Description automatically generated with medium confidence">
            <a:extLst>
              <a:ext uri="{FF2B5EF4-FFF2-40B4-BE49-F238E27FC236}">
                <a16:creationId xmlns:a16="http://schemas.microsoft.com/office/drawing/2014/main" id="{C95481AF-B17A-46D8-8485-C7F00D5F0892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506" y="7442929"/>
            <a:ext cx="1220350" cy="1210858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6D0AD306-C058-49D9-9ECE-270434230593}"/>
              </a:ext>
            </a:extLst>
          </p:cNvPr>
          <p:cNvGrpSpPr/>
          <p:nvPr/>
        </p:nvGrpSpPr>
        <p:grpSpPr>
          <a:xfrm>
            <a:off x="1570693" y="1944366"/>
            <a:ext cx="612068" cy="80722"/>
            <a:chOff x="1570693" y="1932036"/>
            <a:chExt cx="735044" cy="130367"/>
          </a:xfrm>
        </p:grpSpPr>
        <p:sp>
          <p:nvSpPr>
            <p:cNvPr id="23" name="Star: 5 Points 22">
              <a:extLst>
                <a:ext uri="{FF2B5EF4-FFF2-40B4-BE49-F238E27FC236}">
                  <a16:creationId xmlns:a16="http://schemas.microsoft.com/office/drawing/2014/main" id="{919A52CE-F899-400B-91B8-A23C50C1AB3C}"/>
                </a:ext>
              </a:extLst>
            </p:cNvPr>
            <p:cNvSpPr/>
            <p:nvPr/>
          </p:nvSpPr>
          <p:spPr>
            <a:xfrm>
              <a:off x="1570693" y="1932039"/>
              <a:ext cx="112448" cy="130317"/>
            </a:xfrm>
            <a:prstGeom prst="star5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Star: 5 Points 23">
              <a:extLst>
                <a:ext uri="{FF2B5EF4-FFF2-40B4-BE49-F238E27FC236}">
                  <a16:creationId xmlns:a16="http://schemas.microsoft.com/office/drawing/2014/main" id="{49DD7E9D-0C25-4229-B361-396F6CBF6316}"/>
                </a:ext>
              </a:extLst>
            </p:cNvPr>
            <p:cNvSpPr/>
            <p:nvPr/>
          </p:nvSpPr>
          <p:spPr>
            <a:xfrm>
              <a:off x="1726342" y="1932038"/>
              <a:ext cx="112448" cy="130317"/>
            </a:xfrm>
            <a:prstGeom prst="star5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Star: 5 Points 24">
              <a:extLst>
                <a:ext uri="{FF2B5EF4-FFF2-40B4-BE49-F238E27FC236}">
                  <a16:creationId xmlns:a16="http://schemas.microsoft.com/office/drawing/2014/main" id="{390E0DB1-3083-4F0E-8F2C-4174CCD0DC7C}"/>
                </a:ext>
              </a:extLst>
            </p:cNvPr>
            <p:cNvSpPr/>
            <p:nvPr/>
          </p:nvSpPr>
          <p:spPr>
            <a:xfrm>
              <a:off x="1881991" y="1932086"/>
              <a:ext cx="112448" cy="130317"/>
            </a:xfrm>
            <a:prstGeom prst="star5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Star: 5 Points 25">
              <a:extLst>
                <a:ext uri="{FF2B5EF4-FFF2-40B4-BE49-F238E27FC236}">
                  <a16:creationId xmlns:a16="http://schemas.microsoft.com/office/drawing/2014/main" id="{9A1F48C5-2F64-4AE2-869E-47B1E4FC6FD4}"/>
                </a:ext>
              </a:extLst>
            </p:cNvPr>
            <p:cNvSpPr/>
            <p:nvPr/>
          </p:nvSpPr>
          <p:spPr>
            <a:xfrm>
              <a:off x="2037640" y="1932037"/>
              <a:ext cx="112448" cy="130317"/>
            </a:xfrm>
            <a:prstGeom prst="star5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Star: 5 Points 26">
              <a:extLst>
                <a:ext uri="{FF2B5EF4-FFF2-40B4-BE49-F238E27FC236}">
                  <a16:creationId xmlns:a16="http://schemas.microsoft.com/office/drawing/2014/main" id="{5C355E2F-0526-4D2F-8B85-73E1224B8241}"/>
                </a:ext>
              </a:extLst>
            </p:cNvPr>
            <p:cNvSpPr/>
            <p:nvPr/>
          </p:nvSpPr>
          <p:spPr>
            <a:xfrm>
              <a:off x="2193289" y="1932036"/>
              <a:ext cx="112448" cy="130317"/>
            </a:xfrm>
            <a:prstGeom prst="star5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2382437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4DFC996-2F58-49E8-B762-BB5E948934E6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EDB5A39D-7E06-4D27-B3D9-27C5BC048A1D}"/>
              </a:ext>
            </a:extLst>
          </p:cNvPr>
          <p:cNvSpPr/>
          <p:nvPr/>
        </p:nvSpPr>
        <p:spPr>
          <a:xfrm>
            <a:off x="334537" y="423746"/>
            <a:ext cx="6211229" cy="84080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960C716-0070-4959-99B9-418FCD3CE944}"/>
              </a:ext>
            </a:extLst>
          </p:cNvPr>
          <p:cNvSpPr txBox="1"/>
          <p:nvPr/>
        </p:nvSpPr>
        <p:spPr>
          <a:xfrm>
            <a:off x="2093551" y="455336"/>
            <a:ext cx="26709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  <a:latin typeface="Autery" pitchFamily="2" charset="0"/>
              </a:rPr>
              <a:t>Crochet Projects</a:t>
            </a:r>
          </a:p>
        </p:txBody>
      </p:sp>
      <p:graphicFrame>
        <p:nvGraphicFramePr>
          <p:cNvPr id="17" name="Table 6">
            <a:extLst>
              <a:ext uri="{FF2B5EF4-FFF2-40B4-BE49-F238E27FC236}">
                <a16:creationId xmlns:a16="http://schemas.microsoft.com/office/drawing/2014/main" id="{096FD81E-E691-4A56-9A70-C1B8041606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2376705"/>
              </p:ext>
            </p:extLst>
          </p:nvPr>
        </p:nvGraphicFramePr>
        <p:xfrm>
          <a:off x="657922" y="1133258"/>
          <a:ext cx="5631372" cy="7362164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938562">
                  <a:extLst>
                    <a:ext uri="{9D8B030D-6E8A-4147-A177-3AD203B41FA5}">
                      <a16:colId xmlns:a16="http://schemas.microsoft.com/office/drawing/2014/main" val="3463458560"/>
                    </a:ext>
                  </a:extLst>
                </a:gridCol>
                <a:gridCol w="938562">
                  <a:extLst>
                    <a:ext uri="{9D8B030D-6E8A-4147-A177-3AD203B41FA5}">
                      <a16:colId xmlns:a16="http://schemas.microsoft.com/office/drawing/2014/main" val="2322863966"/>
                    </a:ext>
                  </a:extLst>
                </a:gridCol>
                <a:gridCol w="938562">
                  <a:extLst>
                    <a:ext uri="{9D8B030D-6E8A-4147-A177-3AD203B41FA5}">
                      <a16:colId xmlns:a16="http://schemas.microsoft.com/office/drawing/2014/main" val="2476655764"/>
                    </a:ext>
                  </a:extLst>
                </a:gridCol>
                <a:gridCol w="938562">
                  <a:extLst>
                    <a:ext uri="{9D8B030D-6E8A-4147-A177-3AD203B41FA5}">
                      <a16:colId xmlns:a16="http://schemas.microsoft.com/office/drawing/2014/main" val="945865838"/>
                    </a:ext>
                  </a:extLst>
                </a:gridCol>
                <a:gridCol w="938562">
                  <a:extLst>
                    <a:ext uri="{9D8B030D-6E8A-4147-A177-3AD203B41FA5}">
                      <a16:colId xmlns:a16="http://schemas.microsoft.com/office/drawing/2014/main" val="566926642"/>
                    </a:ext>
                  </a:extLst>
                </a:gridCol>
                <a:gridCol w="938562">
                  <a:extLst>
                    <a:ext uri="{9D8B030D-6E8A-4147-A177-3AD203B41FA5}">
                      <a16:colId xmlns:a16="http://schemas.microsoft.com/office/drawing/2014/main" val="1131513274"/>
                    </a:ext>
                  </a:extLst>
                </a:gridCol>
              </a:tblGrid>
              <a:tr h="339504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Montserrat" panose="00000500000000000000" pitchFamily="50" charset="0"/>
                        </a:rPr>
                        <a:t>Project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Montserrat" panose="00000500000000000000" pitchFamily="50" charset="0"/>
                        </a:rPr>
                        <a:t>Pattern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Montserrat" panose="00000500000000000000" pitchFamily="50" charset="0"/>
                        </a:rPr>
                        <a:t>Queued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Montserrat" panose="00000500000000000000" pitchFamily="50" charset="0"/>
                        </a:rPr>
                        <a:t>Started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Montserrat" panose="00000500000000000000" pitchFamily="50" charset="0"/>
                        </a:rPr>
                        <a:t>Frogged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Montserrat" panose="00000500000000000000" pitchFamily="50" charset="0"/>
                        </a:rPr>
                        <a:t>Complete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2680204"/>
                  </a:ext>
                </a:extLst>
              </a:tr>
              <a:tr h="35113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1404863"/>
                  </a:ext>
                </a:extLst>
              </a:tr>
              <a:tr h="35113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2973264"/>
                  </a:ext>
                </a:extLst>
              </a:tr>
              <a:tr h="35113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8731528"/>
                  </a:ext>
                </a:extLst>
              </a:tr>
              <a:tr h="35113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8418503"/>
                  </a:ext>
                </a:extLst>
              </a:tr>
              <a:tr h="35113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1472306"/>
                  </a:ext>
                </a:extLst>
              </a:tr>
              <a:tr h="35113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013830"/>
                  </a:ext>
                </a:extLst>
              </a:tr>
              <a:tr h="35113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8675308"/>
                  </a:ext>
                </a:extLst>
              </a:tr>
              <a:tr h="35113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4825248"/>
                  </a:ext>
                </a:extLst>
              </a:tr>
              <a:tr h="35113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426691"/>
                  </a:ext>
                </a:extLst>
              </a:tr>
              <a:tr h="35113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3793375"/>
                  </a:ext>
                </a:extLst>
              </a:tr>
              <a:tr h="35113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1032211"/>
                  </a:ext>
                </a:extLst>
              </a:tr>
              <a:tr h="35113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9097733"/>
                  </a:ext>
                </a:extLst>
              </a:tr>
              <a:tr h="35113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1970977"/>
                  </a:ext>
                </a:extLst>
              </a:tr>
              <a:tr h="35113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8114778"/>
                  </a:ext>
                </a:extLst>
              </a:tr>
              <a:tr h="35113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9514963"/>
                  </a:ext>
                </a:extLst>
              </a:tr>
              <a:tr h="35113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1012845"/>
                  </a:ext>
                </a:extLst>
              </a:tr>
              <a:tr h="35113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8334400"/>
                  </a:ext>
                </a:extLst>
              </a:tr>
              <a:tr h="35113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5336479"/>
                  </a:ext>
                </a:extLst>
              </a:tr>
              <a:tr h="35113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3663092"/>
                  </a:ext>
                </a:extLst>
              </a:tr>
              <a:tr h="35113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1349580"/>
                  </a:ext>
                </a:extLst>
              </a:tr>
            </a:tbl>
          </a:graphicData>
        </a:graphic>
      </p:graphicFrame>
      <p:pic>
        <p:nvPicPr>
          <p:cNvPr id="4" name="Picture 3" descr="Shape&#10;&#10;Description automatically generated with low confidence">
            <a:extLst>
              <a:ext uri="{FF2B5EF4-FFF2-40B4-BE49-F238E27FC236}">
                <a16:creationId xmlns:a16="http://schemas.microsoft.com/office/drawing/2014/main" id="{222DF506-2C3A-4E4A-A8D0-8F89336D6805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570" y="394163"/>
            <a:ext cx="646331" cy="646331"/>
          </a:xfrm>
          <a:prstGeom prst="rect">
            <a:avLst/>
          </a:prstGeom>
        </p:spPr>
      </p:pic>
      <p:pic>
        <p:nvPicPr>
          <p:cNvPr id="12" name="Picture 11" descr="Shape&#10;&#10;Description automatically generated with low confidence">
            <a:extLst>
              <a:ext uri="{FF2B5EF4-FFF2-40B4-BE49-F238E27FC236}">
                <a16:creationId xmlns:a16="http://schemas.microsoft.com/office/drawing/2014/main" id="{9C0B266F-69FB-49FE-A8FB-B56184B66AA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59926" y="394163"/>
            <a:ext cx="731551" cy="646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6722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4DFC996-2F58-49E8-B762-BB5E948934E6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EDB5A39D-7E06-4D27-B3D9-27C5BC048A1D}"/>
              </a:ext>
            </a:extLst>
          </p:cNvPr>
          <p:cNvSpPr/>
          <p:nvPr/>
        </p:nvSpPr>
        <p:spPr>
          <a:xfrm>
            <a:off x="334537" y="423746"/>
            <a:ext cx="6211229" cy="84080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960C716-0070-4959-99B9-418FCD3CE944}"/>
              </a:ext>
            </a:extLst>
          </p:cNvPr>
          <p:cNvSpPr txBox="1"/>
          <p:nvPr/>
        </p:nvSpPr>
        <p:spPr>
          <a:xfrm>
            <a:off x="2405333" y="455336"/>
            <a:ext cx="20473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  <a:latin typeface="Autery" pitchFamily="2" charset="0"/>
              </a:rPr>
              <a:t>Yarn Stash</a:t>
            </a:r>
          </a:p>
        </p:txBody>
      </p:sp>
      <p:graphicFrame>
        <p:nvGraphicFramePr>
          <p:cNvPr id="17" name="Table 6">
            <a:extLst>
              <a:ext uri="{FF2B5EF4-FFF2-40B4-BE49-F238E27FC236}">
                <a16:creationId xmlns:a16="http://schemas.microsoft.com/office/drawing/2014/main" id="{096FD81E-E691-4A56-9A70-C1B8041606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3371538"/>
              </p:ext>
            </p:extLst>
          </p:nvPr>
        </p:nvGraphicFramePr>
        <p:xfrm>
          <a:off x="657922" y="1133258"/>
          <a:ext cx="5631370" cy="7362164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126274">
                  <a:extLst>
                    <a:ext uri="{9D8B030D-6E8A-4147-A177-3AD203B41FA5}">
                      <a16:colId xmlns:a16="http://schemas.microsoft.com/office/drawing/2014/main" val="3463458560"/>
                    </a:ext>
                  </a:extLst>
                </a:gridCol>
                <a:gridCol w="1126274">
                  <a:extLst>
                    <a:ext uri="{9D8B030D-6E8A-4147-A177-3AD203B41FA5}">
                      <a16:colId xmlns:a16="http://schemas.microsoft.com/office/drawing/2014/main" val="2322863966"/>
                    </a:ext>
                  </a:extLst>
                </a:gridCol>
                <a:gridCol w="1126274">
                  <a:extLst>
                    <a:ext uri="{9D8B030D-6E8A-4147-A177-3AD203B41FA5}">
                      <a16:colId xmlns:a16="http://schemas.microsoft.com/office/drawing/2014/main" val="2476655764"/>
                    </a:ext>
                  </a:extLst>
                </a:gridCol>
                <a:gridCol w="1126274">
                  <a:extLst>
                    <a:ext uri="{9D8B030D-6E8A-4147-A177-3AD203B41FA5}">
                      <a16:colId xmlns:a16="http://schemas.microsoft.com/office/drawing/2014/main" val="945865838"/>
                    </a:ext>
                  </a:extLst>
                </a:gridCol>
                <a:gridCol w="1126274">
                  <a:extLst>
                    <a:ext uri="{9D8B030D-6E8A-4147-A177-3AD203B41FA5}">
                      <a16:colId xmlns:a16="http://schemas.microsoft.com/office/drawing/2014/main" val="566926642"/>
                    </a:ext>
                  </a:extLst>
                </a:gridCol>
              </a:tblGrid>
              <a:tr h="339504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Montserrat" panose="00000500000000000000" pitchFamily="50" charset="0"/>
                        </a:rPr>
                        <a:t>Yarn Brand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Montserrat" panose="00000500000000000000" pitchFamily="50" charset="0"/>
                        </a:rPr>
                        <a:t>Color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Montserrat" panose="00000500000000000000" pitchFamily="50" charset="0"/>
                        </a:rPr>
                        <a:t>Color Lot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Montserrat" panose="00000500000000000000" pitchFamily="50" charset="0"/>
                        </a:rPr>
                        <a:t>On hand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Montserrat" panose="00000500000000000000" pitchFamily="50" charset="0"/>
                        </a:rPr>
                        <a:t>Store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2680204"/>
                  </a:ext>
                </a:extLst>
              </a:tr>
              <a:tr h="35113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1404863"/>
                  </a:ext>
                </a:extLst>
              </a:tr>
              <a:tr h="35113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2973264"/>
                  </a:ext>
                </a:extLst>
              </a:tr>
              <a:tr h="35113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8731528"/>
                  </a:ext>
                </a:extLst>
              </a:tr>
              <a:tr h="35113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8418503"/>
                  </a:ext>
                </a:extLst>
              </a:tr>
              <a:tr h="35113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1472306"/>
                  </a:ext>
                </a:extLst>
              </a:tr>
              <a:tr h="35113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013830"/>
                  </a:ext>
                </a:extLst>
              </a:tr>
              <a:tr h="35113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8675308"/>
                  </a:ext>
                </a:extLst>
              </a:tr>
              <a:tr h="35113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4825248"/>
                  </a:ext>
                </a:extLst>
              </a:tr>
              <a:tr h="35113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426691"/>
                  </a:ext>
                </a:extLst>
              </a:tr>
              <a:tr h="35113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3793375"/>
                  </a:ext>
                </a:extLst>
              </a:tr>
              <a:tr h="35113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1032211"/>
                  </a:ext>
                </a:extLst>
              </a:tr>
              <a:tr h="35113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9097733"/>
                  </a:ext>
                </a:extLst>
              </a:tr>
              <a:tr h="35113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1970977"/>
                  </a:ext>
                </a:extLst>
              </a:tr>
              <a:tr h="35113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8114778"/>
                  </a:ext>
                </a:extLst>
              </a:tr>
              <a:tr h="35113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9514963"/>
                  </a:ext>
                </a:extLst>
              </a:tr>
              <a:tr h="35113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1012845"/>
                  </a:ext>
                </a:extLst>
              </a:tr>
              <a:tr h="35113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8334400"/>
                  </a:ext>
                </a:extLst>
              </a:tr>
              <a:tr h="35113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5336479"/>
                  </a:ext>
                </a:extLst>
              </a:tr>
              <a:tr h="35113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3663092"/>
                  </a:ext>
                </a:extLst>
              </a:tr>
              <a:tr h="35113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1349580"/>
                  </a:ext>
                </a:extLst>
              </a:tr>
            </a:tbl>
          </a:graphicData>
        </a:graphic>
      </p:graphicFrame>
      <p:pic>
        <p:nvPicPr>
          <p:cNvPr id="3" name="Picture 2" descr="Shape&#10;&#10;Description automatically generated with low confidence">
            <a:extLst>
              <a:ext uri="{FF2B5EF4-FFF2-40B4-BE49-F238E27FC236}">
                <a16:creationId xmlns:a16="http://schemas.microsoft.com/office/drawing/2014/main" id="{1F081DE8-A094-4E42-A3B6-A68286E0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0538" y="455336"/>
            <a:ext cx="814795" cy="808009"/>
          </a:xfrm>
          <a:prstGeom prst="rect">
            <a:avLst/>
          </a:prstGeom>
        </p:spPr>
      </p:pic>
      <p:pic>
        <p:nvPicPr>
          <p:cNvPr id="11" name="Picture 10" descr="Shape&#10;&#10;Description automatically generated with low confidence">
            <a:extLst>
              <a:ext uri="{FF2B5EF4-FFF2-40B4-BE49-F238E27FC236}">
                <a16:creationId xmlns:a16="http://schemas.microsoft.com/office/drawing/2014/main" id="{CE87FB7A-D937-42DF-BAE3-3EF0F42A4279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2669" y="461830"/>
            <a:ext cx="814795" cy="808009"/>
          </a:xfrm>
          <a:prstGeom prst="rect">
            <a:avLst/>
          </a:prstGeom>
        </p:spPr>
      </p:pic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D0470193-206F-4A69-8178-779CCC1DD4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3479" y="8166078"/>
            <a:ext cx="772287" cy="609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6892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DA651430-AD67-4D21-AE08-5418DA5B0CD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EDB5A39D-7E06-4D27-B3D9-27C5BC048A1D}"/>
              </a:ext>
            </a:extLst>
          </p:cNvPr>
          <p:cNvSpPr/>
          <p:nvPr/>
        </p:nvSpPr>
        <p:spPr>
          <a:xfrm>
            <a:off x="334537" y="423746"/>
            <a:ext cx="6211229" cy="84080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960C716-0070-4959-99B9-418FCD3CE944}"/>
              </a:ext>
            </a:extLst>
          </p:cNvPr>
          <p:cNvSpPr txBox="1"/>
          <p:nvPr/>
        </p:nvSpPr>
        <p:spPr>
          <a:xfrm>
            <a:off x="2078322" y="455336"/>
            <a:ext cx="27013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  <a:latin typeface="Autery" pitchFamily="2" charset="0"/>
              </a:rPr>
              <a:t>Crochet Wishlist</a:t>
            </a:r>
          </a:p>
        </p:txBody>
      </p:sp>
      <p:graphicFrame>
        <p:nvGraphicFramePr>
          <p:cNvPr id="17" name="Table 6">
            <a:extLst>
              <a:ext uri="{FF2B5EF4-FFF2-40B4-BE49-F238E27FC236}">
                <a16:creationId xmlns:a16="http://schemas.microsoft.com/office/drawing/2014/main" id="{096FD81E-E691-4A56-9A70-C1B8041606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1594973"/>
              </p:ext>
            </p:extLst>
          </p:nvPr>
        </p:nvGraphicFramePr>
        <p:xfrm>
          <a:off x="624468" y="1101667"/>
          <a:ext cx="5631370" cy="7500064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126274">
                  <a:extLst>
                    <a:ext uri="{9D8B030D-6E8A-4147-A177-3AD203B41FA5}">
                      <a16:colId xmlns:a16="http://schemas.microsoft.com/office/drawing/2014/main" val="610758444"/>
                    </a:ext>
                  </a:extLst>
                </a:gridCol>
                <a:gridCol w="1126274">
                  <a:extLst>
                    <a:ext uri="{9D8B030D-6E8A-4147-A177-3AD203B41FA5}">
                      <a16:colId xmlns:a16="http://schemas.microsoft.com/office/drawing/2014/main" val="3463458560"/>
                    </a:ext>
                  </a:extLst>
                </a:gridCol>
                <a:gridCol w="1126274">
                  <a:extLst>
                    <a:ext uri="{9D8B030D-6E8A-4147-A177-3AD203B41FA5}">
                      <a16:colId xmlns:a16="http://schemas.microsoft.com/office/drawing/2014/main" val="259724387"/>
                    </a:ext>
                  </a:extLst>
                </a:gridCol>
                <a:gridCol w="1126274">
                  <a:extLst>
                    <a:ext uri="{9D8B030D-6E8A-4147-A177-3AD203B41FA5}">
                      <a16:colId xmlns:a16="http://schemas.microsoft.com/office/drawing/2014/main" val="2476655764"/>
                    </a:ext>
                  </a:extLst>
                </a:gridCol>
                <a:gridCol w="1126274">
                  <a:extLst>
                    <a:ext uri="{9D8B030D-6E8A-4147-A177-3AD203B41FA5}">
                      <a16:colId xmlns:a16="http://schemas.microsoft.com/office/drawing/2014/main" val="945865838"/>
                    </a:ext>
                  </a:extLst>
                </a:gridCol>
              </a:tblGrid>
              <a:tr h="345864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Montserrat" panose="00000500000000000000" pitchFamily="50" charset="0"/>
                        </a:rPr>
                        <a:t>Project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Montserrat" panose="00000500000000000000" pitchFamily="50" charset="0"/>
                        </a:rPr>
                        <a:t>Yarn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Montserrat" panose="00000500000000000000" pitchFamily="50" charset="0"/>
                        </a:rPr>
                        <a:t>Pattern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Montserrat" panose="00000500000000000000" pitchFamily="50" charset="0"/>
                        </a:rPr>
                        <a:t>Store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Montserrat" panose="00000500000000000000" pitchFamily="50" charset="0"/>
                        </a:rPr>
                        <a:t>Purchased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2680204"/>
                  </a:ext>
                </a:extLst>
              </a:tr>
              <a:tr h="35771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1404863"/>
                  </a:ext>
                </a:extLst>
              </a:tr>
              <a:tr h="35771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2973264"/>
                  </a:ext>
                </a:extLst>
              </a:tr>
              <a:tr h="35771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8731528"/>
                  </a:ext>
                </a:extLst>
              </a:tr>
              <a:tr h="35771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8418503"/>
                  </a:ext>
                </a:extLst>
              </a:tr>
              <a:tr h="35771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1472306"/>
                  </a:ext>
                </a:extLst>
              </a:tr>
              <a:tr h="35771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013830"/>
                  </a:ext>
                </a:extLst>
              </a:tr>
              <a:tr h="35771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8675308"/>
                  </a:ext>
                </a:extLst>
              </a:tr>
              <a:tr h="35771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4825248"/>
                  </a:ext>
                </a:extLst>
              </a:tr>
              <a:tr h="35771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426691"/>
                  </a:ext>
                </a:extLst>
              </a:tr>
              <a:tr h="35771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3793375"/>
                  </a:ext>
                </a:extLst>
              </a:tr>
              <a:tr h="35771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1032211"/>
                  </a:ext>
                </a:extLst>
              </a:tr>
              <a:tr h="35771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9097733"/>
                  </a:ext>
                </a:extLst>
              </a:tr>
              <a:tr h="35771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1970977"/>
                  </a:ext>
                </a:extLst>
              </a:tr>
              <a:tr h="35771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8114778"/>
                  </a:ext>
                </a:extLst>
              </a:tr>
              <a:tr h="35771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9514963"/>
                  </a:ext>
                </a:extLst>
              </a:tr>
              <a:tr h="35771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1012845"/>
                  </a:ext>
                </a:extLst>
              </a:tr>
              <a:tr h="35771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8334400"/>
                  </a:ext>
                </a:extLst>
              </a:tr>
              <a:tr h="35771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5336479"/>
                  </a:ext>
                </a:extLst>
              </a:tr>
              <a:tr h="35771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3663092"/>
                  </a:ext>
                </a:extLst>
              </a:tr>
              <a:tr h="35771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1349580"/>
                  </a:ext>
                </a:extLst>
              </a:tr>
            </a:tbl>
          </a:graphicData>
        </a:graphic>
      </p:graphicFrame>
      <p:pic>
        <p:nvPicPr>
          <p:cNvPr id="8" name="Picture 7" descr="A picture containing shape&#10;&#10;Description automatically generated">
            <a:extLst>
              <a:ext uri="{FF2B5EF4-FFF2-40B4-BE49-F238E27FC236}">
                <a16:creationId xmlns:a16="http://schemas.microsoft.com/office/drawing/2014/main" id="{C9D47736-7D6A-4A2A-BF72-2DFBCE7509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892" y="455335"/>
            <a:ext cx="772287" cy="609945"/>
          </a:xfrm>
          <a:prstGeom prst="rect">
            <a:avLst/>
          </a:prstGeom>
        </p:spPr>
      </p:pic>
      <p:pic>
        <p:nvPicPr>
          <p:cNvPr id="9" name="Picture 8" descr="A picture containing shape&#10;&#10;Description automatically generated">
            <a:extLst>
              <a:ext uri="{FF2B5EF4-FFF2-40B4-BE49-F238E27FC236}">
                <a16:creationId xmlns:a16="http://schemas.microsoft.com/office/drawing/2014/main" id="{3EE2D4B8-0A3B-4A69-8FCC-76344562F6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5821" y="455336"/>
            <a:ext cx="772287" cy="609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7135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D60402C-2ED8-44FB-8025-F99737284E4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B48ABEE0-CC2C-4403-87AB-C236123971B3}"/>
              </a:ext>
            </a:extLst>
          </p:cNvPr>
          <p:cNvSpPr/>
          <p:nvPr/>
        </p:nvSpPr>
        <p:spPr>
          <a:xfrm>
            <a:off x="356840" y="535074"/>
            <a:ext cx="6222379" cy="7917366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7A0F63-0926-458D-9B86-BD94C6525B31}"/>
              </a:ext>
            </a:extLst>
          </p:cNvPr>
          <p:cNvSpPr txBox="1"/>
          <p:nvPr/>
        </p:nvSpPr>
        <p:spPr>
          <a:xfrm>
            <a:off x="2235404" y="535074"/>
            <a:ext cx="2387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  <a:latin typeface="Autery" pitchFamily="2" charset="0"/>
              </a:rPr>
              <a:t>I love Crochet</a:t>
            </a:r>
          </a:p>
        </p:txBody>
      </p:sp>
      <p:pic>
        <p:nvPicPr>
          <p:cNvPr id="8" name="Picture 7" descr="A person in a red dress&#10;&#10;Description automatically generated with low confidence">
            <a:extLst>
              <a:ext uri="{FF2B5EF4-FFF2-40B4-BE49-F238E27FC236}">
                <a16:creationId xmlns:a16="http://schemas.microsoft.com/office/drawing/2014/main" id="{BDF6F4EE-0193-4638-86B5-08D2520391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18" b="3818"/>
          <a:stretch/>
        </p:blipFill>
        <p:spPr>
          <a:xfrm>
            <a:off x="0" y="4391246"/>
            <a:ext cx="2647001" cy="4752754"/>
          </a:xfrm>
          <a:prstGeom prst="rect">
            <a:avLst/>
          </a:prstGeom>
        </p:spPr>
      </p:pic>
      <p:pic>
        <p:nvPicPr>
          <p:cNvPr id="9" name="Picture 8" descr="A picture containing cup&#10;&#10;Description automatically generated">
            <a:extLst>
              <a:ext uri="{FF2B5EF4-FFF2-40B4-BE49-F238E27FC236}">
                <a16:creationId xmlns:a16="http://schemas.microsoft.com/office/drawing/2014/main" id="{94DE2141-BB6B-4336-839E-027495AE2518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782" y="6601520"/>
            <a:ext cx="2263244" cy="219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2660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D60402C-2ED8-44FB-8025-F99737284E4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B48ABEE0-CC2C-4403-87AB-C236123971B3}"/>
              </a:ext>
            </a:extLst>
          </p:cNvPr>
          <p:cNvSpPr/>
          <p:nvPr/>
        </p:nvSpPr>
        <p:spPr>
          <a:xfrm>
            <a:off x="356840" y="535074"/>
            <a:ext cx="6222379" cy="7917366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7A0F63-0926-458D-9B86-BD94C6525B31}"/>
              </a:ext>
            </a:extLst>
          </p:cNvPr>
          <p:cNvSpPr txBox="1"/>
          <p:nvPr/>
        </p:nvSpPr>
        <p:spPr>
          <a:xfrm>
            <a:off x="2263460" y="535074"/>
            <a:ext cx="23310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  <a:latin typeface="Autery" pitchFamily="2" charset="0"/>
              </a:rPr>
              <a:t>Yarn Hooker</a:t>
            </a:r>
          </a:p>
        </p:txBody>
      </p:sp>
      <p:pic>
        <p:nvPicPr>
          <p:cNvPr id="3" name="Picture 2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2D989CA5-26B3-40DD-B41D-907BE85FA8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14"/>
          <a:stretch/>
        </p:blipFill>
        <p:spPr>
          <a:xfrm>
            <a:off x="-13843" y="4203139"/>
            <a:ext cx="2252497" cy="4709947"/>
          </a:xfrm>
          <a:prstGeom prst="rect">
            <a:avLst/>
          </a:prstGeom>
        </p:spPr>
      </p:pic>
      <p:pic>
        <p:nvPicPr>
          <p:cNvPr id="9" name="Picture 8" descr="A picture containing cup&#10;&#10;Description automatically generated">
            <a:extLst>
              <a:ext uri="{FF2B5EF4-FFF2-40B4-BE49-F238E27FC236}">
                <a16:creationId xmlns:a16="http://schemas.microsoft.com/office/drawing/2014/main" id="{AE92F0FA-677E-488F-B3BC-5B378E91B44B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602" y="6347638"/>
            <a:ext cx="2252497" cy="2186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8070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D60402C-2ED8-44FB-8025-F99737284E4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B48ABEE0-CC2C-4403-87AB-C236123971B3}"/>
              </a:ext>
            </a:extLst>
          </p:cNvPr>
          <p:cNvSpPr/>
          <p:nvPr/>
        </p:nvSpPr>
        <p:spPr>
          <a:xfrm>
            <a:off x="356840" y="535074"/>
            <a:ext cx="6222379" cy="7917366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7A0F63-0926-458D-9B86-BD94C6525B31}"/>
              </a:ext>
            </a:extLst>
          </p:cNvPr>
          <p:cNvSpPr txBox="1"/>
          <p:nvPr/>
        </p:nvSpPr>
        <p:spPr>
          <a:xfrm>
            <a:off x="2235404" y="535074"/>
            <a:ext cx="2387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  <a:latin typeface="Autery" pitchFamily="2" charset="0"/>
              </a:rPr>
              <a:t>I love Crochet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387539E-AF50-4742-8FF9-0B0C1C41CC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32"/>
          <a:stretch/>
        </p:blipFill>
        <p:spPr>
          <a:xfrm>
            <a:off x="0" y="4493757"/>
            <a:ext cx="2432684" cy="4389446"/>
          </a:xfrm>
          <a:prstGeom prst="rect">
            <a:avLst/>
          </a:prstGeom>
        </p:spPr>
      </p:pic>
      <p:pic>
        <p:nvPicPr>
          <p:cNvPr id="11" name="Picture 10" descr="A picture containing cup&#10;&#10;Description automatically generated">
            <a:extLst>
              <a:ext uri="{FF2B5EF4-FFF2-40B4-BE49-F238E27FC236}">
                <a16:creationId xmlns:a16="http://schemas.microsoft.com/office/drawing/2014/main" id="{85B1DDCE-6E49-43C1-9F06-0073F751D1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029" y="6435283"/>
            <a:ext cx="2212611" cy="2147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6412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D60402C-2ED8-44FB-8025-F99737284E4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B48ABEE0-CC2C-4403-87AB-C236123971B3}"/>
              </a:ext>
            </a:extLst>
          </p:cNvPr>
          <p:cNvSpPr/>
          <p:nvPr/>
        </p:nvSpPr>
        <p:spPr>
          <a:xfrm>
            <a:off x="356840" y="535074"/>
            <a:ext cx="6222379" cy="7917366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7A0F63-0926-458D-9B86-BD94C6525B31}"/>
              </a:ext>
            </a:extLst>
          </p:cNvPr>
          <p:cNvSpPr txBox="1"/>
          <p:nvPr/>
        </p:nvSpPr>
        <p:spPr>
          <a:xfrm>
            <a:off x="2209762" y="535074"/>
            <a:ext cx="24384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  <a:latin typeface="Autery" pitchFamily="2" charset="0"/>
              </a:rPr>
              <a:t>I Love Crochet</a:t>
            </a:r>
          </a:p>
        </p:txBody>
      </p:sp>
      <p:pic>
        <p:nvPicPr>
          <p:cNvPr id="8" name="Picture 7" descr="A person in a yellow dress&#10;&#10;Description automatically generated with low confidence">
            <a:extLst>
              <a:ext uri="{FF2B5EF4-FFF2-40B4-BE49-F238E27FC236}">
                <a16:creationId xmlns:a16="http://schemas.microsoft.com/office/drawing/2014/main" id="{D9A6072A-41B6-43BF-8ED8-FF9DFFE2F2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32"/>
          <a:stretch/>
        </p:blipFill>
        <p:spPr>
          <a:xfrm>
            <a:off x="0" y="4701318"/>
            <a:ext cx="2115880" cy="4442681"/>
          </a:xfrm>
          <a:prstGeom prst="rect">
            <a:avLst/>
          </a:prstGeom>
        </p:spPr>
      </p:pic>
      <p:pic>
        <p:nvPicPr>
          <p:cNvPr id="10" name="Picture 9" descr="A picture containing cup&#10;&#10;Description automatically generated">
            <a:extLst>
              <a:ext uri="{FF2B5EF4-FFF2-40B4-BE49-F238E27FC236}">
                <a16:creationId xmlns:a16="http://schemas.microsoft.com/office/drawing/2014/main" id="{6096269A-12D4-4D5A-8BDC-2C1B6C6507F4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119" y="6744834"/>
            <a:ext cx="2115588" cy="2053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8707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B9200154-FF0C-437D-A42A-0CE23EF795D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104330D-55C1-4391-A6DC-A66E77892841}"/>
              </a:ext>
            </a:extLst>
          </p:cNvPr>
          <p:cNvSpPr txBox="1"/>
          <p:nvPr/>
        </p:nvSpPr>
        <p:spPr>
          <a:xfrm>
            <a:off x="2206550" y="1360448"/>
            <a:ext cx="2444900" cy="769441"/>
          </a:xfrm>
          <a:prstGeom prst="rect">
            <a:avLst/>
          </a:prstGeom>
          <a:solidFill>
            <a:srgbClr val="D0DEEB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4400" dirty="0">
                <a:latin typeface="Autery" pitchFamily="2" charset="0"/>
              </a:rPr>
              <a:t>Belongs To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9096785-8305-46B1-9B1A-86D4C2D24EB1}"/>
              </a:ext>
            </a:extLst>
          </p:cNvPr>
          <p:cNvCxnSpPr/>
          <p:nvPr/>
        </p:nvCxnSpPr>
        <p:spPr>
          <a:xfrm>
            <a:off x="1850133" y="2634916"/>
            <a:ext cx="3251256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id="{537C7ADD-4E33-4155-ABF0-9050B02024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136" y="3268264"/>
            <a:ext cx="2622884" cy="262288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C3168EB-E418-45C0-9DE5-2D7785A158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3184" y="4185607"/>
            <a:ext cx="2622884" cy="262288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86B95BD-C999-48FE-9763-F2A3F7E6992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362" y="4565101"/>
            <a:ext cx="2622884" cy="2622884"/>
          </a:xfrm>
          <a:prstGeom prst="rect">
            <a:avLst/>
          </a:prstGeom>
        </p:spPr>
      </p:pic>
      <p:pic>
        <p:nvPicPr>
          <p:cNvPr id="8" name="Picture 7" descr="A picture containing indoor, cup&#10;&#10;Description automatically generated">
            <a:extLst>
              <a:ext uri="{FF2B5EF4-FFF2-40B4-BE49-F238E27FC236}">
                <a16:creationId xmlns:a16="http://schemas.microsoft.com/office/drawing/2014/main" id="{B71F2E0F-28EF-4EA8-9F0C-82F997A9130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451" y="5497049"/>
            <a:ext cx="6156706" cy="298777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BFAEBAB-6C3F-4835-B25F-AECD8B44C17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540" y="4185607"/>
            <a:ext cx="2622884" cy="2622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3240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D60402C-2ED8-44FB-8025-F99737284E4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B48ABEE0-CC2C-4403-87AB-C236123971B3}"/>
              </a:ext>
            </a:extLst>
          </p:cNvPr>
          <p:cNvSpPr/>
          <p:nvPr/>
        </p:nvSpPr>
        <p:spPr>
          <a:xfrm>
            <a:off x="356840" y="535074"/>
            <a:ext cx="6222379" cy="7917366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7A0F63-0926-458D-9B86-BD94C6525B31}"/>
              </a:ext>
            </a:extLst>
          </p:cNvPr>
          <p:cNvSpPr txBox="1"/>
          <p:nvPr/>
        </p:nvSpPr>
        <p:spPr>
          <a:xfrm>
            <a:off x="2209762" y="535074"/>
            <a:ext cx="24384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  <a:latin typeface="Autery" pitchFamily="2" charset="0"/>
              </a:rPr>
              <a:t>I Love Crochet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EDE5D5C-95EE-4087-8FEE-10F8EE4E70D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53" b="6746"/>
          <a:stretch/>
        </p:blipFill>
        <p:spPr>
          <a:xfrm>
            <a:off x="0" y="4364314"/>
            <a:ext cx="2997244" cy="4779686"/>
          </a:xfrm>
          <a:prstGeom prst="rect">
            <a:avLst/>
          </a:prstGeom>
        </p:spPr>
      </p:pic>
      <p:pic>
        <p:nvPicPr>
          <p:cNvPr id="11" name="Picture 10" descr="A picture containing cup&#10;&#10;Description automatically generated">
            <a:extLst>
              <a:ext uri="{FF2B5EF4-FFF2-40B4-BE49-F238E27FC236}">
                <a16:creationId xmlns:a16="http://schemas.microsoft.com/office/drawing/2014/main" id="{C56F5864-3690-4B39-8E45-EFB3807A98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96" y="6683079"/>
            <a:ext cx="3143751" cy="2328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6135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D60402C-2ED8-44FB-8025-F99737284E4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B48ABEE0-CC2C-4403-87AB-C236123971B3}"/>
              </a:ext>
            </a:extLst>
          </p:cNvPr>
          <p:cNvSpPr/>
          <p:nvPr/>
        </p:nvSpPr>
        <p:spPr>
          <a:xfrm>
            <a:off x="356840" y="535074"/>
            <a:ext cx="6222379" cy="7917366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7A0F63-0926-458D-9B86-BD94C6525B31}"/>
              </a:ext>
            </a:extLst>
          </p:cNvPr>
          <p:cNvSpPr txBox="1"/>
          <p:nvPr/>
        </p:nvSpPr>
        <p:spPr>
          <a:xfrm>
            <a:off x="2209762" y="535074"/>
            <a:ext cx="24384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  <a:latin typeface="Autery" pitchFamily="2" charset="0"/>
              </a:rPr>
              <a:t>I Love Crochet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5E365A2-309F-46D9-97CA-6A3BB628AD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084263"/>
            <a:ext cx="2349795" cy="1713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4810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>
            <a:extLst>
              <a:ext uri="{FF2B5EF4-FFF2-40B4-BE49-F238E27FC236}">
                <a16:creationId xmlns:a16="http://schemas.microsoft.com/office/drawing/2014/main" id="{0D2C28A3-7952-4D75-AA3E-99359200298C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CBFBC4B-0EDE-408E-9948-2945A18E9ACB}"/>
              </a:ext>
            </a:extLst>
          </p:cNvPr>
          <p:cNvSpPr/>
          <p:nvPr/>
        </p:nvSpPr>
        <p:spPr>
          <a:xfrm>
            <a:off x="412593" y="367990"/>
            <a:ext cx="6207573" cy="84080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50B988-F4F8-4862-A53E-57A5113CF454}"/>
              </a:ext>
            </a:extLst>
          </p:cNvPr>
          <p:cNvSpPr txBox="1"/>
          <p:nvPr/>
        </p:nvSpPr>
        <p:spPr>
          <a:xfrm>
            <a:off x="2241027" y="455336"/>
            <a:ext cx="23759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  <a:latin typeface="Autery" pitchFamily="2" charset="0"/>
              </a:rPr>
              <a:t>Crochet Notes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5D0CE97-DCFB-429F-BDDB-9DA396181CD7}"/>
              </a:ext>
            </a:extLst>
          </p:cNvPr>
          <p:cNvCxnSpPr/>
          <p:nvPr/>
        </p:nvCxnSpPr>
        <p:spPr>
          <a:xfrm>
            <a:off x="1092820" y="1639229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68CDB33-BBE0-428D-9955-121DC55FAE71}"/>
              </a:ext>
            </a:extLst>
          </p:cNvPr>
          <p:cNvCxnSpPr/>
          <p:nvPr/>
        </p:nvCxnSpPr>
        <p:spPr>
          <a:xfrm>
            <a:off x="1092820" y="1925271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125B233-8DCF-48D6-9E48-FAFA68886B27}"/>
              </a:ext>
            </a:extLst>
          </p:cNvPr>
          <p:cNvCxnSpPr/>
          <p:nvPr/>
        </p:nvCxnSpPr>
        <p:spPr>
          <a:xfrm>
            <a:off x="1092820" y="2204224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523CB1B-7C7F-4B85-8A78-0BDC21D2A487}"/>
              </a:ext>
            </a:extLst>
          </p:cNvPr>
          <p:cNvCxnSpPr/>
          <p:nvPr/>
        </p:nvCxnSpPr>
        <p:spPr>
          <a:xfrm>
            <a:off x="1092820" y="2483005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8933159-C16F-4BFF-99AA-9B992C4B122E}"/>
              </a:ext>
            </a:extLst>
          </p:cNvPr>
          <p:cNvCxnSpPr/>
          <p:nvPr/>
        </p:nvCxnSpPr>
        <p:spPr>
          <a:xfrm>
            <a:off x="1092820" y="2772936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190B6E3-C186-41CE-A2A3-9F1D0110B648}"/>
              </a:ext>
            </a:extLst>
          </p:cNvPr>
          <p:cNvCxnSpPr/>
          <p:nvPr/>
        </p:nvCxnSpPr>
        <p:spPr>
          <a:xfrm>
            <a:off x="1092820" y="3085171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B756655-914A-4341-9306-B1D78D3CE5E2}"/>
              </a:ext>
            </a:extLst>
          </p:cNvPr>
          <p:cNvCxnSpPr/>
          <p:nvPr/>
        </p:nvCxnSpPr>
        <p:spPr>
          <a:xfrm>
            <a:off x="1092820" y="3683619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7447FF7-F777-4A0D-B906-4D85D32B16B5}"/>
              </a:ext>
            </a:extLst>
          </p:cNvPr>
          <p:cNvCxnSpPr/>
          <p:nvPr/>
        </p:nvCxnSpPr>
        <p:spPr>
          <a:xfrm>
            <a:off x="1092820" y="3962400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7BE1767-CC3C-4010-B516-CDC556CA6EDA}"/>
              </a:ext>
            </a:extLst>
          </p:cNvPr>
          <p:cNvCxnSpPr/>
          <p:nvPr/>
        </p:nvCxnSpPr>
        <p:spPr>
          <a:xfrm>
            <a:off x="1092820" y="4252331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1B6DCC9-5853-4A1F-961D-0C0E75F2D039}"/>
              </a:ext>
            </a:extLst>
          </p:cNvPr>
          <p:cNvCxnSpPr/>
          <p:nvPr/>
        </p:nvCxnSpPr>
        <p:spPr>
          <a:xfrm>
            <a:off x="1092820" y="3393688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4F2EAD7-EC51-44C2-9CA3-2B1684A51D6A}"/>
              </a:ext>
            </a:extLst>
          </p:cNvPr>
          <p:cNvCxnSpPr/>
          <p:nvPr/>
        </p:nvCxnSpPr>
        <p:spPr>
          <a:xfrm>
            <a:off x="1092820" y="4861931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17F584F-BA9E-4B26-9C78-6F5295450C7D}"/>
              </a:ext>
            </a:extLst>
          </p:cNvPr>
          <p:cNvCxnSpPr/>
          <p:nvPr/>
        </p:nvCxnSpPr>
        <p:spPr>
          <a:xfrm>
            <a:off x="1092820" y="5140712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828794C-4A35-4F93-991E-16732A52D518}"/>
              </a:ext>
            </a:extLst>
          </p:cNvPr>
          <p:cNvCxnSpPr/>
          <p:nvPr/>
        </p:nvCxnSpPr>
        <p:spPr>
          <a:xfrm>
            <a:off x="1092820" y="5430643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45BF950-79D4-4A0F-9943-F1E7E7670EF6}"/>
              </a:ext>
            </a:extLst>
          </p:cNvPr>
          <p:cNvCxnSpPr/>
          <p:nvPr/>
        </p:nvCxnSpPr>
        <p:spPr>
          <a:xfrm>
            <a:off x="1092820" y="4572000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3653761-13AA-4541-9373-987351EFF49E}"/>
              </a:ext>
            </a:extLst>
          </p:cNvPr>
          <p:cNvCxnSpPr/>
          <p:nvPr/>
        </p:nvCxnSpPr>
        <p:spPr>
          <a:xfrm>
            <a:off x="1092820" y="5999356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26AB8AC-45A4-4E35-91AE-23CC510D7874}"/>
              </a:ext>
            </a:extLst>
          </p:cNvPr>
          <p:cNvCxnSpPr/>
          <p:nvPr/>
        </p:nvCxnSpPr>
        <p:spPr>
          <a:xfrm>
            <a:off x="1092820" y="6278137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025CF3E-D6FA-40CE-A412-5CFE4F9D019A}"/>
              </a:ext>
            </a:extLst>
          </p:cNvPr>
          <p:cNvCxnSpPr/>
          <p:nvPr/>
        </p:nvCxnSpPr>
        <p:spPr>
          <a:xfrm>
            <a:off x="1092820" y="6568068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5C81858-F353-4DA7-B090-978A9C014535}"/>
              </a:ext>
            </a:extLst>
          </p:cNvPr>
          <p:cNvCxnSpPr/>
          <p:nvPr/>
        </p:nvCxnSpPr>
        <p:spPr>
          <a:xfrm>
            <a:off x="1092820" y="5709425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53C05F8-871B-44CC-8921-FFE332DDBE9E}"/>
              </a:ext>
            </a:extLst>
          </p:cNvPr>
          <p:cNvCxnSpPr/>
          <p:nvPr/>
        </p:nvCxnSpPr>
        <p:spPr>
          <a:xfrm>
            <a:off x="1092820" y="7147931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A491BCF-475C-4F1A-8A5C-BE139CED51CB}"/>
              </a:ext>
            </a:extLst>
          </p:cNvPr>
          <p:cNvCxnSpPr/>
          <p:nvPr/>
        </p:nvCxnSpPr>
        <p:spPr>
          <a:xfrm>
            <a:off x="1092820" y="7426712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CBBF0CA-E559-40C2-8A55-A55B82B55887}"/>
              </a:ext>
            </a:extLst>
          </p:cNvPr>
          <p:cNvCxnSpPr/>
          <p:nvPr/>
        </p:nvCxnSpPr>
        <p:spPr>
          <a:xfrm>
            <a:off x="1092820" y="7716643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1963FE5-C93D-47EB-83D6-B73CB6A264BA}"/>
              </a:ext>
            </a:extLst>
          </p:cNvPr>
          <p:cNvCxnSpPr/>
          <p:nvPr/>
        </p:nvCxnSpPr>
        <p:spPr>
          <a:xfrm>
            <a:off x="1092820" y="6858000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1B4B083-1084-4EBD-A757-8ED47AD9FBC1}"/>
              </a:ext>
            </a:extLst>
          </p:cNvPr>
          <p:cNvCxnSpPr/>
          <p:nvPr/>
        </p:nvCxnSpPr>
        <p:spPr>
          <a:xfrm>
            <a:off x="1092820" y="8014009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367A7A62-169A-4F46-83D0-D9AE32D99AFF}"/>
              </a:ext>
            </a:extLst>
          </p:cNvPr>
          <p:cNvCxnSpPr/>
          <p:nvPr/>
        </p:nvCxnSpPr>
        <p:spPr>
          <a:xfrm>
            <a:off x="1092820" y="8315092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8ADC8CB-50EF-4A7B-9010-0F659EC739AE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9608" y="6249942"/>
            <a:ext cx="2590558" cy="2568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3517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>
            <a:extLst>
              <a:ext uri="{FF2B5EF4-FFF2-40B4-BE49-F238E27FC236}">
                <a16:creationId xmlns:a16="http://schemas.microsoft.com/office/drawing/2014/main" id="{0D2C28A3-7952-4D75-AA3E-99359200298C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CBFBC4B-0EDE-408E-9948-2945A18E9ACB}"/>
              </a:ext>
            </a:extLst>
          </p:cNvPr>
          <p:cNvSpPr/>
          <p:nvPr/>
        </p:nvSpPr>
        <p:spPr>
          <a:xfrm>
            <a:off x="412593" y="367990"/>
            <a:ext cx="6207573" cy="84080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50B988-F4F8-4862-A53E-57A5113CF454}"/>
              </a:ext>
            </a:extLst>
          </p:cNvPr>
          <p:cNvSpPr txBox="1"/>
          <p:nvPr/>
        </p:nvSpPr>
        <p:spPr>
          <a:xfrm>
            <a:off x="2241027" y="455336"/>
            <a:ext cx="23759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  <a:latin typeface="Autery" pitchFamily="2" charset="0"/>
              </a:rPr>
              <a:t>Crochet Notes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5D0CE97-DCFB-429F-BDDB-9DA396181CD7}"/>
              </a:ext>
            </a:extLst>
          </p:cNvPr>
          <p:cNvCxnSpPr/>
          <p:nvPr/>
        </p:nvCxnSpPr>
        <p:spPr>
          <a:xfrm>
            <a:off x="1092820" y="1639229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68CDB33-BBE0-428D-9955-121DC55FAE71}"/>
              </a:ext>
            </a:extLst>
          </p:cNvPr>
          <p:cNvCxnSpPr/>
          <p:nvPr/>
        </p:nvCxnSpPr>
        <p:spPr>
          <a:xfrm>
            <a:off x="1092820" y="1925271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125B233-8DCF-48D6-9E48-FAFA68886B27}"/>
              </a:ext>
            </a:extLst>
          </p:cNvPr>
          <p:cNvCxnSpPr/>
          <p:nvPr/>
        </p:nvCxnSpPr>
        <p:spPr>
          <a:xfrm>
            <a:off x="1092820" y="2204224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523CB1B-7C7F-4B85-8A78-0BDC21D2A487}"/>
              </a:ext>
            </a:extLst>
          </p:cNvPr>
          <p:cNvCxnSpPr/>
          <p:nvPr/>
        </p:nvCxnSpPr>
        <p:spPr>
          <a:xfrm>
            <a:off x="1092820" y="2483005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8933159-C16F-4BFF-99AA-9B992C4B122E}"/>
              </a:ext>
            </a:extLst>
          </p:cNvPr>
          <p:cNvCxnSpPr/>
          <p:nvPr/>
        </p:nvCxnSpPr>
        <p:spPr>
          <a:xfrm>
            <a:off x="1092820" y="2772936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190B6E3-C186-41CE-A2A3-9F1D0110B648}"/>
              </a:ext>
            </a:extLst>
          </p:cNvPr>
          <p:cNvCxnSpPr/>
          <p:nvPr/>
        </p:nvCxnSpPr>
        <p:spPr>
          <a:xfrm>
            <a:off x="1092820" y="3085171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B756655-914A-4341-9306-B1D78D3CE5E2}"/>
              </a:ext>
            </a:extLst>
          </p:cNvPr>
          <p:cNvCxnSpPr/>
          <p:nvPr/>
        </p:nvCxnSpPr>
        <p:spPr>
          <a:xfrm>
            <a:off x="1092820" y="3683619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7447FF7-F777-4A0D-B906-4D85D32B16B5}"/>
              </a:ext>
            </a:extLst>
          </p:cNvPr>
          <p:cNvCxnSpPr/>
          <p:nvPr/>
        </p:nvCxnSpPr>
        <p:spPr>
          <a:xfrm>
            <a:off x="1092820" y="3962400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7BE1767-CC3C-4010-B516-CDC556CA6EDA}"/>
              </a:ext>
            </a:extLst>
          </p:cNvPr>
          <p:cNvCxnSpPr/>
          <p:nvPr/>
        </p:nvCxnSpPr>
        <p:spPr>
          <a:xfrm>
            <a:off x="1092820" y="4252331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1B6DCC9-5853-4A1F-961D-0C0E75F2D039}"/>
              </a:ext>
            </a:extLst>
          </p:cNvPr>
          <p:cNvCxnSpPr/>
          <p:nvPr/>
        </p:nvCxnSpPr>
        <p:spPr>
          <a:xfrm>
            <a:off x="1092820" y="3393688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4F2EAD7-EC51-44C2-9CA3-2B1684A51D6A}"/>
              </a:ext>
            </a:extLst>
          </p:cNvPr>
          <p:cNvCxnSpPr/>
          <p:nvPr/>
        </p:nvCxnSpPr>
        <p:spPr>
          <a:xfrm>
            <a:off x="1092820" y="4861931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17F584F-BA9E-4B26-9C78-6F5295450C7D}"/>
              </a:ext>
            </a:extLst>
          </p:cNvPr>
          <p:cNvCxnSpPr/>
          <p:nvPr/>
        </p:nvCxnSpPr>
        <p:spPr>
          <a:xfrm>
            <a:off x="1092820" y="5140712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828794C-4A35-4F93-991E-16732A52D518}"/>
              </a:ext>
            </a:extLst>
          </p:cNvPr>
          <p:cNvCxnSpPr/>
          <p:nvPr/>
        </p:nvCxnSpPr>
        <p:spPr>
          <a:xfrm>
            <a:off x="1092820" y="5430643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45BF950-79D4-4A0F-9943-F1E7E7670EF6}"/>
              </a:ext>
            </a:extLst>
          </p:cNvPr>
          <p:cNvCxnSpPr/>
          <p:nvPr/>
        </p:nvCxnSpPr>
        <p:spPr>
          <a:xfrm>
            <a:off x="1092820" y="4572000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3653761-13AA-4541-9373-987351EFF49E}"/>
              </a:ext>
            </a:extLst>
          </p:cNvPr>
          <p:cNvCxnSpPr/>
          <p:nvPr/>
        </p:nvCxnSpPr>
        <p:spPr>
          <a:xfrm>
            <a:off x="1092820" y="5999356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26AB8AC-45A4-4E35-91AE-23CC510D7874}"/>
              </a:ext>
            </a:extLst>
          </p:cNvPr>
          <p:cNvCxnSpPr/>
          <p:nvPr/>
        </p:nvCxnSpPr>
        <p:spPr>
          <a:xfrm>
            <a:off x="1092820" y="6278137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025CF3E-D6FA-40CE-A412-5CFE4F9D019A}"/>
              </a:ext>
            </a:extLst>
          </p:cNvPr>
          <p:cNvCxnSpPr/>
          <p:nvPr/>
        </p:nvCxnSpPr>
        <p:spPr>
          <a:xfrm>
            <a:off x="1092820" y="6568068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5C81858-F353-4DA7-B090-978A9C014535}"/>
              </a:ext>
            </a:extLst>
          </p:cNvPr>
          <p:cNvCxnSpPr/>
          <p:nvPr/>
        </p:nvCxnSpPr>
        <p:spPr>
          <a:xfrm>
            <a:off x="1092820" y="5709425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53C05F8-871B-44CC-8921-FFE332DDBE9E}"/>
              </a:ext>
            </a:extLst>
          </p:cNvPr>
          <p:cNvCxnSpPr/>
          <p:nvPr/>
        </p:nvCxnSpPr>
        <p:spPr>
          <a:xfrm>
            <a:off x="1092820" y="7147931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A491BCF-475C-4F1A-8A5C-BE139CED51CB}"/>
              </a:ext>
            </a:extLst>
          </p:cNvPr>
          <p:cNvCxnSpPr/>
          <p:nvPr/>
        </p:nvCxnSpPr>
        <p:spPr>
          <a:xfrm>
            <a:off x="1092820" y="7426712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CBBF0CA-E559-40C2-8A55-A55B82B55887}"/>
              </a:ext>
            </a:extLst>
          </p:cNvPr>
          <p:cNvCxnSpPr/>
          <p:nvPr/>
        </p:nvCxnSpPr>
        <p:spPr>
          <a:xfrm>
            <a:off x="1092820" y="7716643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1963FE5-C93D-47EB-83D6-B73CB6A264BA}"/>
              </a:ext>
            </a:extLst>
          </p:cNvPr>
          <p:cNvCxnSpPr/>
          <p:nvPr/>
        </p:nvCxnSpPr>
        <p:spPr>
          <a:xfrm>
            <a:off x="1092820" y="6858000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1B4B083-1084-4EBD-A757-8ED47AD9FBC1}"/>
              </a:ext>
            </a:extLst>
          </p:cNvPr>
          <p:cNvCxnSpPr/>
          <p:nvPr/>
        </p:nvCxnSpPr>
        <p:spPr>
          <a:xfrm>
            <a:off x="1092820" y="8014009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367A7A62-169A-4F46-83D0-D9AE32D99AFF}"/>
              </a:ext>
            </a:extLst>
          </p:cNvPr>
          <p:cNvCxnSpPr/>
          <p:nvPr/>
        </p:nvCxnSpPr>
        <p:spPr>
          <a:xfrm>
            <a:off x="1092820" y="8315092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54DAE603-21FB-4786-A7C1-3FEABA3F9B6B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338" y="6461899"/>
            <a:ext cx="2314111" cy="2314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0480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57AB20A4-5CA7-474E-9DE8-CBACFD3F249A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07606B3-1CAE-41D9-AF76-31BA86C15265}"/>
              </a:ext>
            </a:extLst>
          </p:cNvPr>
          <p:cNvSpPr/>
          <p:nvPr/>
        </p:nvSpPr>
        <p:spPr>
          <a:xfrm>
            <a:off x="501804" y="367990"/>
            <a:ext cx="5854391" cy="840802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104330D-55C1-4391-A6DC-A66E77892841}"/>
              </a:ext>
            </a:extLst>
          </p:cNvPr>
          <p:cNvSpPr txBox="1"/>
          <p:nvPr/>
        </p:nvSpPr>
        <p:spPr>
          <a:xfrm>
            <a:off x="1322915" y="390738"/>
            <a:ext cx="42721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  <a:latin typeface="Autery" pitchFamily="2" charset="0"/>
              </a:rPr>
              <a:t>Crochet Stitches</a:t>
            </a:r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007622E8-51A3-479F-9CD4-D379F72644F1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488" y="1037069"/>
            <a:ext cx="5667028" cy="7483637"/>
          </a:xfrm>
          <a:prstGeom prst="rect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</p:pic>
      <p:pic>
        <p:nvPicPr>
          <p:cNvPr id="9" name="Picture 8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D5FA9A95-46B2-4F3E-B95D-31DB7DDC05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142" y="620103"/>
            <a:ext cx="1100169" cy="205689"/>
          </a:xfrm>
          <a:prstGeom prst="rect">
            <a:avLst/>
          </a:prstGeom>
        </p:spPr>
      </p:pic>
      <p:pic>
        <p:nvPicPr>
          <p:cNvPr id="13" name="Picture 12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34B097DA-F73B-426B-9AE0-54808DB892D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7141" y="647385"/>
            <a:ext cx="1100169" cy="205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4471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415148F-7ED7-4BC2-9674-7FE26E3BB620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EBE1C79-A3D4-4882-9737-0E2C98E14DAF}"/>
              </a:ext>
            </a:extLst>
          </p:cNvPr>
          <p:cNvSpPr/>
          <p:nvPr/>
        </p:nvSpPr>
        <p:spPr>
          <a:xfrm>
            <a:off x="501804" y="367990"/>
            <a:ext cx="5854391" cy="840802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EE089DE-D56A-4587-B119-50531F8A99F5}"/>
              </a:ext>
            </a:extLst>
          </p:cNvPr>
          <p:cNvSpPr txBox="1"/>
          <p:nvPr/>
        </p:nvSpPr>
        <p:spPr>
          <a:xfrm>
            <a:off x="1404245" y="446275"/>
            <a:ext cx="4049507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  <a:latin typeface="Autery" pitchFamily="2" charset="0"/>
              </a:rPr>
              <a:t>Crochet Hook Inventory</a:t>
            </a:r>
          </a:p>
        </p:txBody>
      </p:sp>
      <p:graphicFrame>
        <p:nvGraphicFramePr>
          <p:cNvPr id="5" name="Table 11">
            <a:extLst>
              <a:ext uri="{FF2B5EF4-FFF2-40B4-BE49-F238E27FC236}">
                <a16:creationId xmlns:a16="http://schemas.microsoft.com/office/drawing/2014/main" id="{B316B3F1-F89C-4488-8E29-47C79717EF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8390096"/>
              </p:ext>
            </p:extLst>
          </p:nvPr>
        </p:nvGraphicFramePr>
        <p:xfrm>
          <a:off x="847494" y="1137431"/>
          <a:ext cx="5163300" cy="745366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142986">
                  <a:extLst>
                    <a:ext uri="{9D8B030D-6E8A-4147-A177-3AD203B41FA5}">
                      <a16:colId xmlns:a16="http://schemas.microsoft.com/office/drawing/2014/main" val="167651959"/>
                    </a:ext>
                  </a:extLst>
                </a:gridCol>
                <a:gridCol w="895855">
                  <a:extLst>
                    <a:ext uri="{9D8B030D-6E8A-4147-A177-3AD203B41FA5}">
                      <a16:colId xmlns:a16="http://schemas.microsoft.com/office/drawing/2014/main" val="3604696019"/>
                    </a:ext>
                  </a:extLst>
                </a:gridCol>
                <a:gridCol w="1085617">
                  <a:extLst>
                    <a:ext uri="{9D8B030D-6E8A-4147-A177-3AD203B41FA5}">
                      <a16:colId xmlns:a16="http://schemas.microsoft.com/office/drawing/2014/main" val="1858948771"/>
                    </a:ext>
                  </a:extLst>
                </a:gridCol>
                <a:gridCol w="1019421">
                  <a:extLst>
                    <a:ext uri="{9D8B030D-6E8A-4147-A177-3AD203B41FA5}">
                      <a16:colId xmlns:a16="http://schemas.microsoft.com/office/drawing/2014/main" val="597672662"/>
                    </a:ext>
                  </a:extLst>
                </a:gridCol>
                <a:gridCol w="1019421">
                  <a:extLst>
                    <a:ext uri="{9D8B030D-6E8A-4147-A177-3AD203B41FA5}">
                      <a16:colId xmlns:a16="http://schemas.microsoft.com/office/drawing/2014/main" val="1115219162"/>
                    </a:ext>
                  </a:extLst>
                </a:gridCol>
              </a:tblGrid>
              <a:tr h="253633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ontserrat" panose="00000500000000000000" pitchFamily="50" charset="0"/>
                        </a:rPr>
                        <a:t>Owned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ontserrat" panose="00000500000000000000" pitchFamily="50" charset="0"/>
                        </a:rPr>
                        <a:t>To Buy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ontserrat" panose="00000500000000000000" pitchFamily="50" charset="0"/>
                        </a:rPr>
                        <a:t>Metric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ontserrat" panose="00000500000000000000" pitchFamily="50" charset="0"/>
                        </a:rPr>
                        <a:t>US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ontserrat" panose="00000500000000000000" pitchFamily="50" charset="0"/>
                        </a:rPr>
                        <a:t>UK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8600023"/>
                  </a:ext>
                </a:extLst>
              </a:tr>
              <a:tr h="232259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0.60mm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No. 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4055798"/>
                  </a:ext>
                </a:extLst>
              </a:tr>
              <a:tr h="232259">
                <a:tc>
                  <a:txBody>
                    <a:bodyPr/>
                    <a:lstStyle/>
                    <a:p>
                      <a:endParaRPr lang="en-US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0.75mm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No. 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5177791"/>
                  </a:ext>
                </a:extLst>
              </a:tr>
              <a:tr h="232259">
                <a:tc>
                  <a:txBody>
                    <a:bodyPr/>
                    <a:lstStyle/>
                    <a:p>
                      <a:endParaRPr lang="en-US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0.90mm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No. 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8652012"/>
                  </a:ext>
                </a:extLst>
              </a:tr>
              <a:tr h="232259">
                <a:tc>
                  <a:txBody>
                    <a:bodyPr/>
                    <a:lstStyle/>
                    <a:p>
                      <a:endParaRPr lang="en-US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1.00mm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No. 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7414978"/>
                  </a:ext>
                </a:extLst>
              </a:tr>
              <a:tr h="232259">
                <a:tc>
                  <a:txBody>
                    <a:bodyPr/>
                    <a:lstStyle/>
                    <a:p>
                      <a:endParaRPr lang="en-US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1.25mm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No. 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9695259"/>
                  </a:ext>
                </a:extLst>
              </a:tr>
              <a:tr h="232259">
                <a:tc>
                  <a:txBody>
                    <a:bodyPr/>
                    <a:lstStyle/>
                    <a:p>
                      <a:endParaRPr lang="en-US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1.50mm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No.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6136752"/>
                  </a:ext>
                </a:extLst>
              </a:tr>
              <a:tr h="232259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1.75mm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No.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2847381"/>
                  </a:ext>
                </a:extLst>
              </a:tr>
              <a:tr h="232259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2.00mm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B/1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0461342"/>
                  </a:ext>
                </a:extLst>
              </a:tr>
              <a:tr h="232259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2.25mm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1761097"/>
                  </a:ext>
                </a:extLst>
              </a:tr>
              <a:tr h="232259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2.50mm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C/2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6096742"/>
                  </a:ext>
                </a:extLst>
              </a:tr>
              <a:tr h="232259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2.75mm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5560443"/>
                  </a:ext>
                </a:extLst>
              </a:tr>
              <a:tr h="232259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3.00mm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5675827"/>
                  </a:ext>
                </a:extLst>
              </a:tr>
              <a:tr h="232259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3.25mm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D/3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9445882"/>
                  </a:ext>
                </a:extLst>
              </a:tr>
              <a:tr h="232259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3.50mm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E/4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8245336"/>
                  </a:ext>
                </a:extLst>
              </a:tr>
              <a:tr h="232259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3.75mm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F/5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5418508"/>
                  </a:ext>
                </a:extLst>
              </a:tr>
              <a:tr h="232259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4.00mm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G/6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0565535"/>
                  </a:ext>
                </a:extLst>
              </a:tr>
              <a:tr h="232259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4.25mm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3614213"/>
                  </a:ext>
                </a:extLst>
              </a:tr>
              <a:tr h="232259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4.50mm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9508886"/>
                  </a:ext>
                </a:extLst>
              </a:tr>
              <a:tr h="232259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5.00mm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H/8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9085307"/>
                  </a:ext>
                </a:extLst>
              </a:tr>
              <a:tr h="232259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5.50mm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I/9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6872945"/>
                  </a:ext>
                </a:extLst>
              </a:tr>
              <a:tr h="232259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6.00mm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J/10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1758856"/>
                  </a:ext>
                </a:extLst>
              </a:tr>
              <a:tr h="232259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6.50mm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K/10.5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6424787"/>
                  </a:ext>
                </a:extLst>
              </a:tr>
              <a:tr h="232259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7.00mm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7777579"/>
                  </a:ext>
                </a:extLst>
              </a:tr>
              <a:tr h="232259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8.00mm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L/11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3002527"/>
                  </a:ext>
                </a:extLst>
              </a:tr>
              <a:tr h="232259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9.00mm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M/13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5067941"/>
                  </a:ext>
                </a:extLst>
              </a:tr>
              <a:tr h="232259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10.00mm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N/13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8650737"/>
                  </a:ext>
                </a:extLst>
              </a:tr>
              <a:tr h="232259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12.00mm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O/16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9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407173"/>
                  </a:ext>
                </a:extLst>
              </a:tr>
              <a:tr h="232259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15.00mm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P/19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9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9105814"/>
                  </a:ext>
                </a:extLst>
              </a:tr>
              <a:tr h="232259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16.00mm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Q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9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2321052"/>
                  </a:ext>
                </a:extLst>
              </a:tr>
              <a:tr h="232259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17.50mm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9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6595347"/>
                  </a:ext>
                </a:extLst>
              </a:tr>
              <a:tr h="232259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19.00mm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5/35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9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0300854"/>
                  </a:ext>
                </a:extLst>
              </a:tr>
            </a:tbl>
          </a:graphicData>
        </a:graphic>
      </p:graphicFrame>
      <p:pic>
        <p:nvPicPr>
          <p:cNvPr id="8" name="Picture 7" descr="A close - up of a compass&#10;&#10;Description automatically generated with low confidence">
            <a:extLst>
              <a:ext uri="{FF2B5EF4-FFF2-40B4-BE49-F238E27FC236}">
                <a16:creationId xmlns:a16="http://schemas.microsoft.com/office/drawing/2014/main" id="{6AB48487-4658-466C-ADF1-2B7DAD0CA5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768" y="456934"/>
            <a:ext cx="658878" cy="540191"/>
          </a:xfrm>
          <a:prstGeom prst="rect">
            <a:avLst/>
          </a:prstGeom>
        </p:spPr>
      </p:pic>
      <p:pic>
        <p:nvPicPr>
          <p:cNvPr id="9" name="Picture 8" descr="A close - up of a compass&#10;&#10;Description automatically generated with low confidence">
            <a:extLst>
              <a:ext uri="{FF2B5EF4-FFF2-40B4-BE49-F238E27FC236}">
                <a16:creationId xmlns:a16="http://schemas.microsoft.com/office/drawing/2014/main" id="{A891E69E-1C84-420F-91AD-62F644C7B0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0351" y="456934"/>
            <a:ext cx="658878" cy="540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4460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88F524A-BE9F-426E-8D52-2B7E179644FD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B48ABEE0-CC2C-4403-87AB-C236123971B3}"/>
              </a:ext>
            </a:extLst>
          </p:cNvPr>
          <p:cNvSpPr/>
          <p:nvPr/>
        </p:nvSpPr>
        <p:spPr>
          <a:xfrm>
            <a:off x="356840" y="535074"/>
            <a:ext cx="6222379" cy="7917366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7A0F63-0926-458D-9B86-BD94C6525B31}"/>
              </a:ext>
            </a:extLst>
          </p:cNvPr>
          <p:cNvSpPr txBox="1"/>
          <p:nvPr/>
        </p:nvSpPr>
        <p:spPr>
          <a:xfrm>
            <a:off x="2431790" y="455336"/>
            <a:ext cx="19944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  <a:latin typeface="Autery" pitchFamily="2" charset="0"/>
              </a:rPr>
              <a:t>Year Goals</a:t>
            </a:r>
          </a:p>
        </p:txBody>
      </p:sp>
      <p:sp>
        <p:nvSpPr>
          <p:cNvPr id="2" name="Cloud 1">
            <a:extLst>
              <a:ext uri="{FF2B5EF4-FFF2-40B4-BE49-F238E27FC236}">
                <a16:creationId xmlns:a16="http://schemas.microsoft.com/office/drawing/2014/main" id="{DDFA8A66-13A7-4A35-A26E-D98B56E25E2F}"/>
              </a:ext>
            </a:extLst>
          </p:cNvPr>
          <p:cNvSpPr/>
          <p:nvPr/>
        </p:nvSpPr>
        <p:spPr>
          <a:xfrm>
            <a:off x="901433" y="1101667"/>
            <a:ext cx="1994457" cy="1460780"/>
          </a:xfrm>
          <a:prstGeom prst="cloud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Cloud 7">
            <a:extLst>
              <a:ext uri="{FF2B5EF4-FFF2-40B4-BE49-F238E27FC236}">
                <a16:creationId xmlns:a16="http://schemas.microsoft.com/office/drawing/2014/main" id="{0A709115-B2F1-4CB8-87F6-0794ECD71B80}"/>
              </a:ext>
            </a:extLst>
          </p:cNvPr>
          <p:cNvSpPr/>
          <p:nvPr/>
        </p:nvSpPr>
        <p:spPr>
          <a:xfrm>
            <a:off x="4076102" y="906351"/>
            <a:ext cx="1994457" cy="1460780"/>
          </a:xfrm>
          <a:prstGeom prst="cloud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schemeClr val="bg1">
                  <a:lumMod val="50000"/>
                </a:schemeClr>
              </a:solidFill>
              <a:latin typeface="Amatic SC" pitchFamily="2" charset="0"/>
            </a:endParaRPr>
          </a:p>
        </p:txBody>
      </p:sp>
      <p:sp>
        <p:nvSpPr>
          <p:cNvPr id="9" name="Cloud 8">
            <a:extLst>
              <a:ext uri="{FF2B5EF4-FFF2-40B4-BE49-F238E27FC236}">
                <a16:creationId xmlns:a16="http://schemas.microsoft.com/office/drawing/2014/main" id="{B1207287-C650-4996-AF47-8699BE2B5EE5}"/>
              </a:ext>
            </a:extLst>
          </p:cNvPr>
          <p:cNvSpPr/>
          <p:nvPr/>
        </p:nvSpPr>
        <p:spPr>
          <a:xfrm>
            <a:off x="2324575" y="2089211"/>
            <a:ext cx="1994457" cy="1460780"/>
          </a:xfrm>
          <a:prstGeom prst="cloud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loud 9">
            <a:extLst>
              <a:ext uri="{FF2B5EF4-FFF2-40B4-BE49-F238E27FC236}">
                <a16:creationId xmlns:a16="http://schemas.microsoft.com/office/drawing/2014/main" id="{1C05C332-1128-4ECC-82B9-279584DE2D16}"/>
              </a:ext>
            </a:extLst>
          </p:cNvPr>
          <p:cNvSpPr/>
          <p:nvPr/>
        </p:nvSpPr>
        <p:spPr>
          <a:xfrm>
            <a:off x="544513" y="3076754"/>
            <a:ext cx="1994457" cy="1460780"/>
          </a:xfrm>
          <a:prstGeom prst="cloud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loud 10">
            <a:extLst>
              <a:ext uri="{FF2B5EF4-FFF2-40B4-BE49-F238E27FC236}">
                <a16:creationId xmlns:a16="http://schemas.microsoft.com/office/drawing/2014/main" id="{B7EB0A82-C08B-46FC-B5B3-95CD90A4872F}"/>
              </a:ext>
            </a:extLst>
          </p:cNvPr>
          <p:cNvSpPr/>
          <p:nvPr/>
        </p:nvSpPr>
        <p:spPr>
          <a:xfrm>
            <a:off x="4375877" y="2446869"/>
            <a:ext cx="1994457" cy="1460780"/>
          </a:xfrm>
          <a:prstGeom prst="cloud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Cloud 11">
            <a:extLst>
              <a:ext uri="{FF2B5EF4-FFF2-40B4-BE49-F238E27FC236}">
                <a16:creationId xmlns:a16="http://schemas.microsoft.com/office/drawing/2014/main" id="{0CAA6DA8-8E9D-4058-9B62-D5C6BBCB4FC1}"/>
              </a:ext>
            </a:extLst>
          </p:cNvPr>
          <p:cNvSpPr/>
          <p:nvPr/>
        </p:nvSpPr>
        <p:spPr>
          <a:xfrm>
            <a:off x="4446455" y="3933183"/>
            <a:ext cx="1994457" cy="1460780"/>
          </a:xfrm>
          <a:prstGeom prst="cloud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Cloud 12">
            <a:extLst>
              <a:ext uri="{FF2B5EF4-FFF2-40B4-BE49-F238E27FC236}">
                <a16:creationId xmlns:a16="http://schemas.microsoft.com/office/drawing/2014/main" id="{57C13EB3-6787-4F96-8EFB-1E52DA589588}"/>
              </a:ext>
            </a:extLst>
          </p:cNvPr>
          <p:cNvSpPr/>
          <p:nvPr/>
        </p:nvSpPr>
        <p:spPr>
          <a:xfrm>
            <a:off x="2383541" y="3894772"/>
            <a:ext cx="1994457" cy="1460780"/>
          </a:xfrm>
          <a:prstGeom prst="cloud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loud 13">
            <a:extLst>
              <a:ext uri="{FF2B5EF4-FFF2-40B4-BE49-F238E27FC236}">
                <a16:creationId xmlns:a16="http://schemas.microsoft.com/office/drawing/2014/main" id="{58DF8770-8080-4E11-BAB0-993F5F6A4F8D}"/>
              </a:ext>
            </a:extLst>
          </p:cNvPr>
          <p:cNvSpPr/>
          <p:nvPr/>
        </p:nvSpPr>
        <p:spPr>
          <a:xfrm>
            <a:off x="443362" y="4579586"/>
            <a:ext cx="1994457" cy="1460780"/>
          </a:xfrm>
          <a:prstGeom prst="cloud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loud 14">
            <a:extLst>
              <a:ext uri="{FF2B5EF4-FFF2-40B4-BE49-F238E27FC236}">
                <a16:creationId xmlns:a16="http://schemas.microsoft.com/office/drawing/2014/main" id="{0AF06316-0F13-4A27-8B08-81C1CCD8D964}"/>
              </a:ext>
            </a:extLst>
          </p:cNvPr>
          <p:cNvSpPr/>
          <p:nvPr/>
        </p:nvSpPr>
        <p:spPr>
          <a:xfrm>
            <a:off x="2153009" y="5362353"/>
            <a:ext cx="1994457" cy="1460780"/>
          </a:xfrm>
          <a:prstGeom prst="cloud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loud 15">
            <a:extLst>
              <a:ext uri="{FF2B5EF4-FFF2-40B4-BE49-F238E27FC236}">
                <a16:creationId xmlns:a16="http://schemas.microsoft.com/office/drawing/2014/main" id="{902ADE53-9AC9-402A-83DD-54535211EA4A}"/>
              </a:ext>
            </a:extLst>
          </p:cNvPr>
          <p:cNvSpPr/>
          <p:nvPr/>
        </p:nvSpPr>
        <p:spPr>
          <a:xfrm>
            <a:off x="4426247" y="5393963"/>
            <a:ext cx="1994457" cy="1460780"/>
          </a:xfrm>
          <a:prstGeom prst="cloud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loud 16">
            <a:extLst>
              <a:ext uri="{FF2B5EF4-FFF2-40B4-BE49-F238E27FC236}">
                <a16:creationId xmlns:a16="http://schemas.microsoft.com/office/drawing/2014/main" id="{3259375B-8B22-481F-BE4C-4FECF066765B}"/>
              </a:ext>
            </a:extLst>
          </p:cNvPr>
          <p:cNvSpPr/>
          <p:nvPr/>
        </p:nvSpPr>
        <p:spPr>
          <a:xfrm>
            <a:off x="2991553" y="6659427"/>
            <a:ext cx="1994457" cy="1460780"/>
          </a:xfrm>
          <a:prstGeom prst="cloud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Cloud 17">
            <a:extLst>
              <a:ext uri="{FF2B5EF4-FFF2-40B4-BE49-F238E27FC236}">
                <a16:creationId xmlns:a16="http://schemas.microsoft.com/office/drawing/2014/main" id="{9BCF5A80-4A16-4F93-868B-338562379FCD}"/>
              </a:ext>
            </a:extLst>
          </p:cNvPr>
          <p:cNvSpPr/>
          <p:nvPr/>
        </p:nvSpPr>
        <p:spPr>
          <a:xfrm>
            <a:off x="718315" y="6607050"/>
            <a:ext cx="1994457" cy="1460780"/>
          </a:xfrm>
          <a:prstGeom prst="cloud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1B5ACE-CCBD-4DEE-92BC-2879CB2F0314}"/>
              </a:ext>
            </a:extLst>
          </p:cNvPr>
          <p:cNvSpPr txBox="1"/>
          <p:nvPr/>
        </p:nvSpPr>
        <p:spPr>
          <a:xfrm>
            <a:off x="1438412" y="1246642"/>
            <a:ext cx="945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Amatic SC" pitchFamily="2" charset="0"/>
              </a:rPr>
              <a:t>January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F87B902-C9AE-41ED-8F69-FA4F1348871F}"/>
              </a:ext>
            </a:extLst>
          </p:cNvPr>
          <p:cNvSpPr txBox="1"/>
          <p:nvPr/>
        </p:nvSpPr>
        <p:spPr>
          <a:xfrm>
            <a:off x="4746135" y="1046888"/>
            <a:ext cx="945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Amatic SC" pitchFamily="2" charset="0"/>
              </a:rPr>
              <a:t>February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2DC18B6-516F-4628-AFEA-4A90ECEDCACE}"/>
              </a:ext>
            </a:extLst>
          </p:cNvPr>
          <p:cNvSpPr txBox="1"/>
          <p:nvPr/>
        </p:nvSpPr>
        <p:spPr>
          <a:xfrm>
            <a:off x="3140431" y="2214075"/>
            <a:ext cx="945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Amatic SC" pitchFamily="2" charset="0"/>
              </a:rPr>
              <a:t>March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63AC253-498D-4685-B9B2-1C5B874308FD}"/>
              </a:ext>
            </a:extLst>
          </p:cNvPr>
          <p:cNvSpPr txBox="1"/>
          <p:nvPr/>
        </p:nvSpPr>
        <p:spPr>
          <a:xfrm>
            <a:off x="5189948" y="2545353"/>
            <a:ext cx="945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Amatic SC" pitchFamily="2" charset="0"/>
              </a:rPr>
              <a:t>April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BCB2B27-A4CD-4D85-AE76-D78B3BF9DF7B}"/>
              </a:ext>
            </a:extLst>
          </p:cNvPr>
          <p:cNvSpPr txBox="1"/>
          <p:nvPr/>
        </p:nvSpPr>
        <p:spPr>
          <a:xfrm>
            <a:off x="1379446" y="3222711"/>
            <a:ext cx="945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Amatic SC" pitchFamily="2" charset="0"/>
              </a:rPr>
              <a:t>May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14F75C4-70B7-44D4-894F-7A7B4CB009B8}"/>
              </a:ext>
            </a:extLst>
          </p:cNvPr>
          <p:cNvSpPr txBox="1"/>
          <p:nvPr/>
        </p:nvSpPr>
        <p:spPr>
          <a:xfrm>
            <a:off x="3202337" y="4013862"/>
            <a:ext cx="945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Amatic SC" pitchFamily="2" charset="0"/>
              </a:rPr>
              <a:t>June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F48A5D5-5B6F-41A6-A1BC-62FD71EBE3B3}"/>
              </a:ext>
            </a:extLst>
          </p:cNvPr>
          <p:cNvSpPr txBox="1"/>
          <p:nvPr/>
        </p:nvSpPr>
        <p:spPr>
          <a:xfrm>
            <a:off x="5296775" y="4068763"/>
            <a:ext cx="945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Amatic SC" pitchFamily="2" charset="0"/>
              </a:rPr>
              <a:t>July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0A0BE43-E126-4CC3-958E-44526B30EF19}"/>
              </a:ext>
            </a:extLst>
          </p:cNvPr>
          <p:cNvSpPr txBox="1"/>
          <p:nvPr/>
        </p:nvSpPr>
        <p:spPr>
          <a:xfrm>
            <a:off x="1307215" y="4725484"/>
            <a:ext cx="945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Amatic SC" pitchFamily="2" charset="0"/>
              </a:rPr>
              <a:t>August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E919655-248C-4033-AAA3-4CA56CC60B59}"/>
              </a:ext>
            </a:extLst>
          </p:cNvPr>
          <p:cNvSpPr txBox="1"/>
          <p:nvPr/>
        </p:nvSpPr>
        <p:spPr>
          <a:xfrm>
            <a:off x="2923832" y="5495602"/>
            <a:ext cx="945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Amatic SC" pitchFamily="2" charset="0"/>
              </a:rPr>
              <a:t>September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D6E2E01-B6FD-430D-BD1C-049DC18D8163}"/>
              </a:ext>
            </a:extLst>
          </p:cNvPr>
          <p:cNvSpPr txBox="1"/>
          <p:nvPr/>
        </p:nvSpPr>
        <p:spPr>
          <a:xfrm>
            <a:off x="5218699" y="5529543"/>
            <a:ext cx="945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Amatic SC" pitchFamily="2" charset="0"/>
              </a:rPr>
              <a:t>October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0E3C868-0AFC-416C-9706-C370EE17CE50}"/>
              </a:ext>
            </a:extLst>
          </p:cNvPr>
          <p:cNvSpPr txBox="1"/>
          <p:nvPr/>
        </p:nvSpPr>
        <p:spPr>
          <a:xfrm>
            <a:off x="1379445" y="6721338"/>
            <a:ext cx="945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Amatic SC" pitchFamily="2" charset="0"/>
              </a:rPr>
              <a:t>November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B700ACB-195E-4309-9556-0BA620775EAB}"/>
              </a:ext>
            </a:extLst>
          </p:cNvPr>
          <p:cNvSpPr txBox="1"/>
          <p:nvPr/>
        </p:nvSpPr>
        <p:spPr>
          <a:xfrm>
            <a:off x="3612995" y="6816332"/>
            <a:ext cx="945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Amatic SC" pitchFamily="2" charset="0"/>
              </a:rPr>
              <a:t>December</a:t>
            </a:r>
          </a:p>
        </p:txBody>
      </p:sp>
      <p:pic>
        <p:nvPicPr>
          <p:cNvPr id="33" name="Picture 32" descr="A picture containing text&#10;&#10;Description automatically generated">
            <a:extLst>
              <a:ext uri="{FF2B5EF4-FFF2-40B4-BE49-F238E27FC236}">
                <a16:creationId xmlns:a16="http://schemas.microsoft.com/office/drawing/2014/main" id="{4DCD7171-C96C-4504-84BA-B0AF38036CE1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1303" y="6775894"/>
            <a:ext cx="2211620" cy="2211620"/>
          </a:xfrm>
          <a:prstGeom prst="rect">
            <a:avLst/>
          </a:prstGeom>
        </p:spPr>
      </p:pic>
      <p:pic>
        <p:nvPicPr>
          <p:cNvPr id="35" name="Picture 34" descr="Shape&#10;&#10;Description automatically generated with low confidence">
            <a:extLst>
              <a:ext uri="{FF2B5EF4-FFF2-40B4-BE49-F238E27FC236}">
                <a16:creationId xmlns:a16="http://schemas.microsoft.com/office/drawing/2014/main" id="{C5AE3AD7-F243-4856-9C07-98A88E1C97CB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5852" y="1101667"/>
            <a:ext cx="915040" cy="914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1193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4FDB3CF-8DBD-4F59-88F6-F3174CB4950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B48ABEE0-CC2C-4403-87AB-C236123971B3}"/>
              </a:ext>
            </a:extLst>
          </p:cNvPr>
          <p:cNvSpPr/>
          <p:nvPr/>
        </p:nvSpPr>
        <p:spPr>
          <a:xfrm>
            <a:off x="395866" y="542189"/>
            <a:ext cx="6222379" cy="7917366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7A0F63-0926-458D-9B86-BD94C6525B31}"/>
              </a:ext>
            </a:extLst>
          </p:cNvPr>
          <p:cNvSpPr txBox="1"/>
          <p:nvPr/>
        </p:nvSpPr>
        <p:spPr>
          <a:xfrm>
            <a:off x="2092755" y="455336"/>
            <a:ext cx="26725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  <a:latin typeface="Autery" pitchFamily="2" charset="0"/>
              </a:rPr>
              <a:t>Monthly Goals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732E0C-A1ED-4E48-A745-FB28F48299E2}"/>
              </a:ext>
            </a:extLst>
          </p:cNvPr>
          <p:cNvSpPr txBox="1"/>
          <p:nvPr/>
        </p:nvSpPr>
        <p:spPr>
          <a:xfrm>
            <a:off x="956930" y="1104041"/>
            <a:ext cx="5149557" cy="122341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br>
              <a:rPr lang="en-US" sz="1050" dirty="0">
                <a:latin typeface="Montserrat" panose="00000500000000000000" pitchFamily="50" charset="0"/>
              </a:rPr>
            </a:br>
            <a: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Projects To Start:_________________________________________________________</a:t>
            </a:r>
          </a:p>
          <a:p>
            <a:endParaRPr lang="en-US" sz="1050" dirty="0">
              <a:solidFill>
                <a:schemeClr val="bg1">
                  <a:lumMod val="50000"/>
                </a:schemeClr>
              </a:solidFill>
              <a:latin typeface="Montserrat" panose="00000500000000000000" pitchFamily="50" charset="0"/>
            </a:endParaRPr>
          </a:p>
          <a:p>
            <a: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Projects To Finish:________________________________________________________</a:t>
            </a:r>
          </a:p>
          <a:p>
            <a:b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</a:br>
            <a: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Yarn To Buy: _____________________________________________________________</a:t>
            </a:r>
          </a:p>
          <a:p>
            <a:endParaRPr lang="en-US" sz="1050" dirty="0">
              <a:latin typeface="Montserrat" panose="00000500000000000000" pitchFamily="50" charset="0"/>
            </a:endParaRPr>
          </a:p>
        </p:txBody>
      </p:sp>
      <p:pic>
        <p:nvPicPr>
          <p:cNvPr id="9" name="Picture 8" descr="A close - up of a trophy&#10;&#10;Description automatically generated with low confidence">
            <a:extLst>
              <a:ext uri="{FF2B5EF4-FFF2-40B4-BE49-F238E27FC236}">
                <a16:creationId xmlns:a16="http://schemas.microsoft.com/office/drawing/2014/main" id="{9D0CF353-F053-426B-B2A9-C0C011538026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569092"/>
            <a:ext cx="3579799" cy="3647549"/>
          </a:xfrm>
          <a:prstGeom prst="rect">
            <a:avLst/>
          </a:prstGeom>
        </p:spPr>
      </p:pic>
      <p:pic>
        <p:nvPicPr>
          <p:cNvPr id="10" name="Picture 9" descr="A picture containing text&#10;&#10;Description automatically generated">
            <a:extLst>
              <a:ext uri="{FF2B5EF4-FFF2-40B4-BE49-F238E27FC236}">
                <a16:creationId xmlns:a16="http://schemas.microsoft.com/office/drawing/2014/main" id="{C875DDF8-E271-4ADF-B08C-6EE5BBF0729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2013" y="4280288"/>
            <a:ext cx="2977116" cy="60937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C3F90E5-CA78-4B4C-AB5D-25A078F65864}"/>
              </a:ext>
            </a:extLst>
          </p:cNvPr>
          <p:cNvSpPr txBox="1"/>
          <p:nvPr/>
        </p:nvSpPr>
        <p:spPr>
          <a:xfrm>
            <a:off x="956930" y="2395891"/>
            <a:ext cx="5149557" cy="57708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br>
              <a:rPr lang="en-US" sz="1050" dirty="0">
                <a:latin typeface="Montserrat" panose="00000500000000000000" pitchFamily="50" charset="0"/>
              </a:rPr>
            </a:br>
            <a: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Projects  Started:_________________________________________________________</a:t>
            </a:r>
          </a:p>
          <a:p>
            <a:endParaRPr lang="en-US" sz="1050" dirty="0">
              <a:solidFill>
                <a:schemeClr val="bg1">
                  <a:lumMod val="50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5E1DB30-FF92-4C7E-8800-4AF15E3CA4C2}"/>
              </a:ext>
            </a:extLst>
          </p:cNvPr>
          <p:cNvSpPr txBox="1"/>
          <p:nvPr/>
        </p:nvSpPr>
        <p:spPr>
          <a:xfrm>
            <a:off x="956930" y="3041192"/>
            <a:ext cx="5149557" cy="57708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br>
              <a:rPr lang="en-US" sz="1050" dirty="0">
                <a:latin typeface="Montserrat" panose="00000500000000000000" pitchFamily="50" charset="0"/>
              </a:rPr>
            </a:br>
            <a: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Projects  Finished:________________________________________________________</a:t>
            </a:r>
          </a:p>
          <a:p>
            <a:endParaRPr lang="en-US" sz="1050" dirty="0">
              <a:solidFill>
                <a:schemeClr val="bg1">
                  <a:lumMod val="50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66ECF05-F519-4B42-A528-105C886C0A17}"/>
              </a:ext>
            </a:extLst>
          </p:cNvPr>
          <p:cNvSpPr txBox="1"/>
          <p:nvPr/>
        </p:nvSpPr>
        <p:spPr>
          <a:xfrm>
            <a:off x="956930" y="3698183"/>
            <a:ext cx="5149557" cy="57708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br>
              <a:rPr lang="en-US" sz="1050" dirty="0">
                <a:latin typeface="Montserrat" panose="00000500000000000000" pitchFamily="50" charset="0"/>
              </a:rPr>
            </a:br>
            <a: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Donated:_________________________________________________________________</a:t>
            </a:r>
          </a:p>
          <a:p>
            <a:endParaRPr lang="en-US" sz="1050" dirty="0">
              <a:solidFill>
                <a:schemeClr val="bg1">
                  <a:lumMod val="50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4B471A4C-94C8-4262-B257-C1147348E094}"/>
              </a:ext>
            </a:extLst>
          </p:cNvPr>
          <p:cNvSpPr/>
          <p:nvPr/>
        </p:nvSpPr>
        <p:spPr>
          <a:xfrm>
            <a:off x="3125972" y="4986670"/>
            <a:ext cx="2881423" cy="2955851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3709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4FDB3CF-8DBD-4F59-88F6-F3174CB4950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B48ABEE0-CC2C-4403-87AB-C236123971B3}"/>
              </a:ext>
            </a:extLst>
          </p:cNvPr>
          <p:cNvSpPr/>
          <p:nvPr/>
        </p:nvSpPr>
        <p:spPr>
          <a:xfrm>
            <a:off x="395866" y="340242"/>
            <a:ext cx="6222379" cy="8119313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7A0F63-0926-458D-9B86-BD94C6525B31}"/>
              </a:ext>
            </a:extLst>
          </p:cNvPr>
          <p:cNvSpPr txBox="1"/>
          <p:nvPr/>
        </p:nvSpPr>
        <p:spPr>
          <a:xfrm>
            <a:off x="2254640" y="350708"/>
            <a:ext cx="23487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  <a:latin typeface="Autery" pitchFamily="2" charset="0"/>
              </a:rPr>
              <a:t>Weekly Goals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732E0C-A1ED-4E48-A745-FB28F48299E2}"/>
              </a:ext>
            </a:extLst>
          </p:cNvPr>
          <p:cNvSpPr txBox="1"/>
          <p:nvPr/>
        </p:nvSpPr>
        <p:spPr>
          <a:xfrm>
            <a:off x="956930" y="1104041"/>
            <a:ext cx="5149557" cy="41549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Sunday</a:t>
            </a:r>
          </a:p>
          <a:p>
            <a:endParaRPr lang="en-US" sz="1050" dirty="0">
              <a:solidFill>
                <a:schemeClr val="bg1">
                  <a:lumMod val="50000"/>
                </a:schemeClr>
              </a:solidFill>
              <a:latin typeface="Montserrat" panose="00000500000000000000" pitchFamily="50" charset="0"/>
            </a:endParaRPr>
          </a:p>
        </p:txBody>
      </p:sp>
      <p:pic>
        <p:nvPicPr>
          <p:cNvPr id="9" name="Picture 8" descr="A close - up of a trophy&#10;&#10;Description automatically generated with low confidence">
            <a:extLst>
              <a:ext uri="{FF2B5EF4-FFF2-40B4-BE49-F238E27FC236}">
                <a16:creationId xmlns:a16="http://schemas.microsoft.com/office/drawing/2014/main" id="{9D0CF353-F053-426B-B2A9-C0C011538026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2037" y="4966355"/>
            <a:ext cx="3206963" cy="3267657"/>
          </a:xfrm>
          <a:prstGeom prst="rect">
            <a:avLst/>
          </a:prstGeom>
        </p:spPr>
      </p:pic>
      <p:pic>
        <p:nvPicPr>
          <p:cNvPr id="10" name="Picture 9" descr="A picture containing text&#10;&#10;Description automatically generated">
            <a:extLst>
              <a:ext uri="{FF2B5EF4-FFF2-40B4-BE49-F238E27FC236}">
                <a16:creationId xmlns:a16="http://schemas.microsoft.com/office/drawing/2014/main" id="{C875DDF8-E271-4ADF-B08C-6EE5BBF0729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0279" y="5013780"/>
            <a:ext cx="2977116" cy="609372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4B471A4C-94C8-4262-B257-C1147348E094}"/>
              </a:ext>
            </a:extLst>
          </p:cNvPr>
          <p:cNvSpPr/>
          <p:nvPr/>
        </p:nvSpPr>
        <p:spPr>
          <a:xfrm>
            <a:off x="3225063" y="5851785"/>
            <a:ext cx="2881423" cy="2088664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2BF7E8C-58E0-4FE1-8CCE-3A8C8841820F}"/>
              </a:ext>
            </a:extLst>
          </p:cNvPr>
          <p:cNvSpPr txBox="1"/>
          <p:nvPr/>
        </p:nvSpPr>
        <p:spPr>
          <a:xfrm>
            <a:off x="956929" y="1661299"/>
            <a:ext cx="5149557" cy="41549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Monday</a:t>
            </a:r>
          </a:p>
          <a:p>
            <a:endParaRPr lang="en-US" sz="1050" dirty="0">
              <a:solidFill>
                <a:schemeClr val="bg1">
                  <a:lumMod val="50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A132AD-79ED-4531-B2CC-53793DD37D7C}"/>
              </a:ext>
            </a:extLst>
          </p:cNvPr>
          <p:cNvSpPr txBox="1"/>
          <p:nvPr/>
        </p:nvSpPr>
        <p:spPr>
          <a:xfrm>
            <a:off x="956929" y="800401"/>
            <a:ext cx="103191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Date: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025E31D-232F-435E-93C7-E3FF0C5B4350}"/>
              </a:ext>
            </a:extLst>
          </p:cNvPr>
          <p:cNvSpPr txBox="1"/>
          <p:nvPr/>
        </p:nvSpPr>
        <p:spPr>
          <a:xfrm>
            <a:off x="956929" y="2244226"/>
            <a:ext cx="5149557" cy="41549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Tuesday</a:t>
            </a:r>
          </a:p>
          <a:p>
            <a:endParaRPr lang="en-US" sz="1050" dirty="0">
              <a:solidFill>
                <a:schemeClr val="bg1">
                  <a:lumMod val="50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6002847-BADC-4DB7-898D-BE206C1D9341}"/>
              </a:ext>
            </a:extLst>
          </p:cNvPr>
          <p:cNvSpPr txBox="1"/>
          <p:nvPr/>
        </p:nvSpPr>
        <p:spPr>
          <a:xfrm>
            <a:off x="956929" y="2794197"/>
            <a:ext cx="5149557" cy="41549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Wednesday</a:t>
            </a:r>
          </a:p>
          <a:p>
            <a:endParaRPr lang="en-US" sz="1050" dirty="0">
              <a:solidFill>
                <a:schemeClr val="bg1">
                  <a:lumMod val="50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645E7C2-54EF-469E-9ABB-75E9BE30DAA0}"/>
              </a:ext>
            </a:extLst>
          </p:cNvPr>
          <p:cNvSpPr txBox="1"/>
          <p:nvPr/>
        </p:nvSpPr>
        <p:spPr>
          <a:xfrm>
            <a:off x="956929" y="3342245"/>
            <a:ext cx="5149557" cy="41549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Thursday</a:t>
            </a:r>
          </a:p>
          <a:p>
            <a:endParaRPr lang="en-US" sz="1050" dirty="0">
              <a:solidFill>
                <a:schemeClr val="bg1">
                  <a:lumMod val="50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82D0278-C0F5-465C-B5CA-5BC650E95E9C}"/>
              </a:ext>
            </a:extLst>
          </p:cNvPr>
          <p:cNvSpPr txBox="1"/>
          <p:nvPr/>
        </p:nvSpPr>
        <p:spPr>
          <a:xfrm>
            <a:off x="956929" y="3832578"/>
            <a:ext cx="5149557" cy="41549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Friday</a:t>
            </a:r>
          </a:p>
          <a:p>
            <a:endParaRPr lang="en-US" sz="1050" dirty="0">
              <a:solidFill>
                <a:schemeClr val="bg1">
                  <a:lumMod val="50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4C6AE18-9998-4120-A1F3-DDA189466592}"/>
              </a:ext>
            </a:extLst>
          </p:cNvPr>
          <p:cNvSpPr txBox="1"/>
          <p:nvPr/>
        </p:nvSpPr>
        <p:spPr>
          <a:xfrm>
            <a:off x="956929" y="4369649"/>
            <a:ext cx="5149557" cy="41549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Saturday</a:t>
            </a:r>
          </a:p>
          <a:p>
            <a:endParaRPr lang="en-US" sz="1050" dirty="0">
              <a:solidFill>
                <a:schemeClr val="bg1">
                  <a:lumMod val="50000"/>
                </a:schemeClr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93968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7C3DED4-691C-4B65-A360-8538AA8A58AA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B48ABEE0-CC2C-4403-87AB-C236123971B3}"/>
              </a:ext>
            </a:extLst>
          </p:cNvPr>
          <p:cNvSpPr/>
          <p:nvPr/>
        </p:nvSpPr>
        <p:spPr>
          <a:xfrm>
            <a:off x="356840" y="535074"/>
            <a:ext cx="6222379" cy="7917366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7A0F63-0926-458D-9B86-BD94C6525B31}"/>
              </a:ext>
            </a:extLst>
          </p:cNvPr>
          <p:cNvSpPr txBox="1"/>
          <p:nvPr/>
        </p:nvSpPr>
        <p:spPr>
          <a:xfrm>
            <a:off x="2346835" y="455336"/>
            <a:ext cx="21643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  <a:latin typeface="Autery" pitchFamily="2" charset="0"/>
              </a:rPr>
              <a:t>Charity Gifts</a:t>
            </a:r>
          </a:p>
        </p:txBody>
      </p:sp>
      <p:sp>
        <p:nvSpPr>
          <p:cNvPr id="2" name="Heart 1">
            <a:extLst>
              <a:ext uri="{FF2B5EF4-FFF2-40B4-BE49-F238E27FC236}">
                <a16:creationId xmlns:a16="http://schemas.microsoft.com/office/drawing/2014/main" id="{A76150A6-1520-4E46-A6A1-0831F0A366B7}"/>
              </a:ext>
            </a:extLst>
          </p:cNvPr>
          <p:cNvSpPr/>
          <p:nvPr/>
        </p:nvSpPr>
        <p:spPr>
          <a:xfrm>
            <a:off x="702398" y="1181405"/>
            <a:ext cx="1988288" cy="2200939"/>
          </a:xfrm>
          <a:prstGeom prst="hear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Heart 7">
            <a:extLst>
              <a:ext uri="{FF2B5EF4-FFF2-40B4-BE49-F238E27FC236}">
                <a16:creationId xmlns:a16="http://schemas.microsoft.com/office/drawing/2014/main" id="{B00CC369-07B9-4D13-9C7F-009EB4E6A10C}"/>
              </a:ext>
            </a:extLst>
          </p:cNvPr>
          <p:cNvSpPr/>
          <p:nvPr/>
        </p:nvSpPr>
        <p:spPr>
          <a:xfrm>
            <a:off x="4399588" y="1249031"/>
            <a:ext cx="1988288" cy="2200939"/>
          </a:xfrm>
          <a:prstGeom prst="hear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Heart 8">
            <a:extLst>
              <a:ext uri="{FF2B5EF4-FFF2-40B4-BE49-F238E27FC236}">
                <a16:creationId xmlns:a16="http://schemas.microsoft.com/office/drawing/2014/main" id="{A86B93B4-1FB1-416C-AC6A-657E5890467C}"/>
              </a:ext>
            </a:extLst>
          </p:cNvPr>
          <p:cNvSpPr/>
          <p:nvPr/>
        </p:nvSpPr>
        <p:spPr>
          <a:xfrm>
            <a:off x="2550993" y="2610674"/>
            <a:ext cx="1988288" cy="2200939"/>
          </a:xfrm>
          <a:prstGeom prst="hear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Heart 9">
            <a:extLst>
              <a:ext uri="{FF2B5EF4-FFF2-40B4-BE49-F238E27FC236}">
                <a16:creationId xmlns:a16="http://schemas.microsoft.com/office/drawing/2014/main" id="{D8A62E8D-1C80-4C9B-B32B-09DDFC6E223C}"/>
              </a:ext>
            </a:extLst>
          </p:cNvPr>
          <p:cNvSpPr/>
          <p:nvPr/>
        </p:nvSpPr>
        <p:spPr>
          <a:xfrm>
            <a:off x="4507037" y="3624656"/>
            <a:ext cx="1988288" cy="2200939"/>
          </a:xfrm>
          <a:prstGeom prst="hear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Heart 10">
            <a:extLst>
              <a:ext uri="{FF2B5EF4-FFF2-40B4-BE49-F238E27FC236}">
                <a16:creationId xmlns:a16="http://schemas.microsoft.com/office/drawing/2014/main" id="{3140131B-DEA3-47C5-9D2A-F22C953CACCF}"/>
              </a:ext>
            </a:extLst>
          </p:cNvPr>
          <p:cNvSpPr/>
          <p:nvPr/>
        </p:nvSpPr>
        <p:spPr>
          <a:xfrm>
            <a:off x="511055" y="3599473"/>
            <a:ext cx="1988288" cy="2200939"/>
          </a:xfrm>
          <a:prstGeom prst="hear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Heart 11">
            <a:extLst>
              <a:ext uri="{FF2B5EF4-FFF2-40B4-BE49-F238E27FC236}">
                <a16:creationId xmlns:a16="http://schemas.microsoft.com/office/drawing/2014/main" id="{52C69EAE-E48E-4373-AB6E-5EB4D7455D28}"/>
              </a:ext>
            </a:extLst>
          </p:cNvPr>
          <p:cNvSpPr/>
          <p:nvPr/>
        </p:nvSpPr>
        <p:spPr>
          <a:xfrm>
            <a:off x="2550993" y="5107074"/>
            <a:ext cx="1988288" cy="2200939"/>
          </a:xfrm>
          <a:prstGeom prst="hear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Heart 12">
            <a:extLst>
              <a:ext uri="{FF2B5EF4-FFF2-40B4-BE49-F238E27FC236}">
                <a16:creationId xmlns:a16="http://schemas.microsoft.com/office/drawing/2014/main" id="{33D5C723-AB40-4611-B344-EBFC7F96A953}"/>
              </a:ext>
            </a:extLst>
          </p:cNvPr>
          <p:cNvSpPr/>
          <p:nvPr/>
        </p:nvSpPr>
        <p:spPr>
          <a:xfrm>
            <a:off x="4507037" y="6054418"/>
            <a:ext cx="1988288" cy="2200939"/>
          </a:xfrm>
          <a:prstGeom prst="hear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 descr="Shape&#10;&#10;Description automatically generated with low confidence">
            <a:extLst>
              <a:ext uri="{FF2B5EF4-FFF2-40B4-BE49-F238E27FC236}">
                <a16:creationId xmlns:a16="http://schemas.microsoft.com/office/drawing/2014/main" id="{4DC6B0B9-C864-4257-AE12-07819F33D8C3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0579" y="5778774"/>
            <a:ext cx="3137409" cy="3137409"/>
          </a:xfrm>
          <a:prstGeom prst="rect">
            <a:avLst/>
          </a:prstGeom>
        </p:spPr>
      </p:pic>
      <p:pic>
        <p:nvPicPr>
          <p:cNvPr id="17" name="Picture 16" descr="Shape&#10;&#10;Description automatically generated with low confidence">
            <a:extLst>
              <a:ext uri="{FF2B5EF4-FFF2-40B4-BE49-F238E27FC236}">
                <a16:creationId xmlns:a16="http://schemas.microsoft.com/office/drawing/2014/main" id="{B6D14ACF-CC04-495A-8948-5C31C5AED4F6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295" y="7173403"/>
            <a:ext cx="948484" cy="949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864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1F062A9F-4331-4414-9E1F-C183D73E53E4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B1833F9-9D06-4569-9ECA-DF7195D83E09}"/>
              </a:ext>
            </a:extLst>
          </p:cNvPr>
          <p:cNvSpPr/>
          <p:nvPr/>
        </p:nvSpPr>
        <p:spPr>
          <a:xfrm>
            <a:off x="579862" y="423746"/>
            <a:ext cx="5854391" cy="84080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D82CBE-84F9-4728-96D1-1538ADD248F7}"/>
              </a:ext>
            </a:extLst>
          </p:cNvPr>
          <p:cNvSpPr txBox="1"/>
          <p:nvPr/>
        </p:nvSpPr>
        <p:spPr>
          <a:xfrm>
            <a:off x="1391427" y="455336"/>
            <a:ext cx="40751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  <a:latin typeface="Autery" pitchFamily="2" charset="0"/>
              </a:rPr>
              <a:t>Handmade Gift Tracker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212E2B-08F1-45DE-930B-FC276C45FC86}"/>
              </a:ext>
            </a:extLst>
          </p:cNvPr>
          <p:cNvSpPr txBox="1"/>
          <p:nvPr/>
        </p:nvSpPr>
        <p:spPr>
          <a:xfrm>
            <a:off x="1132049" y="1256367"/>
            <a:ext cx="4750015" cy="3485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Project:__________________________ Finish By:_______________________</a:t>
            </a:r>
          </a:p>
          <a:p>
            <a:endParaRPr lang="en-US" sz="1050" dirty="0">
              <a:solidFill>
                <a:schemeClr val="bg1">
                  <a:lumMod val="50000"/>
                </a:schemeClr>
              </a:solidFill>
              <a:latin typeface="Montserrat" panose="00000500000000000000" pitchFamily="50" charset="0"/>
            </a:endParaRPr>
          </a:p>
          <a:p>
            <a: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Gift for:___________________________________________________________</a:t>
            </a:r>
          </a:p>
          <a:p>
            <a:b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</a:br>
            <a: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Est. Time To Make:_________________________________________________</a:t>
            </a:r>
            <a:b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</a:br>
            <a:b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</a:br>
            <a: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Supplies Needed:____________________________________________________________________________________________________________________________________________________________________________________________________</a:t>
            </a:r>
          </a:p>
          <a:p>
            <a:endParaRPr lang="en-US" sz="1050" dirty="0">
              <a:solidFill>
                <a:schemeClr val="bg1">
                  <a:lumMod val="50000"/>
                </a:schemeClr>
              </a:solidFill>
              <a:latin typeface="Montserrat" panose="00000500000000000000" pitchFamily="50" charset="0"/>
            </a:endParaRPr>
          </a:p>
          <a:p>
            <a: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Supplies on hand:__________________________________________________</a:t>
            </a:r>
          </a:p>
          <a:p>
            <a:endParaRPr lang="en-US" sz="1050" dirty="0">
              <a:solidFill>
                <a:schemeClr val="bg1">
                  <a:lumMod val="50000"/>
                </a:schemeClr>
              </a:solidFill>
              <a:latin typeface="Montserrat" panose="00000500000000000000" pitchFamily="50" charset="0"/>
            </a:endParaRPr>
          </a:p>
          <a:p>
            <a: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Pattern Location:___________________________________________________</a:t>
            </a:r>
          </a:p>
          <a:p>
            <a:endParaRPr lang="en-US" sz="1050" dirty="0">
              <a:solidFill>
                <a:schemeClr val="bg1">
                  <a:lumMod val="50000"/>
                </a:schemeClr>
              </a:solidFill>
              <a:latin typeface="Montserrat" panose="00000500000000000000" pitchFamily="50" charset="0"/>
            </a:endParaRPr>
          </a:p>
          <a:p>
            <a: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Notes: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F8BC445-AC0D-4DC4-9432-A51817BBCBF2}"/>
              </a:ext>
            </a:extLst>
          </p:cNvPr>
          <p:cNvSpPr txBox="1"/>
          <p:nvPr/>
        </p:nvSpPr>
        <p:spPr>
          <a:xfrm>
            <a:off x="1132048" y="5165683"/>
            <a:ext cx="4750015" cy="3485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Project:__________________________ Finish By:_______________________</a:t>
            </a:r>
          </a:p>
          <a:p>
            <a:endParaRPr lang="en-US" sz="1050" dirty="0">
              <a:solidFill>
                <a:schemeClr val="bg1">
                  <a:lumMod val="50000"/>
                </a:schemeClr>
              </a:solidFill>
              <a:latin typeface="Montserrat" panose="00000500000000000000" pitchFamily="50" charset="0"/>
            </a:endParaRPr>
          </a:p>
          <a:p>
            <a: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Gift for:___________________________________________________________</a:t>
            </a:r>
          </a:p>
          <a:p>
            <a:b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</a:br>
            <a: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Est. Time To Make:_________________________________________________</a:t>
            </a:r>
            <a:b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</a:br>
            <a:b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</a:br>
            <a: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Supplies Needed:____________________________________________________________________________________________________________________________________________________________________________________________________</a:t>
            </a:r>
          </a:p>
          <a:p>
            <a:endParaRPr lang="en-US" sz="1050" dirty="0">
              <a:solidFill>
                <a:schemeClr val="bg1">
                  <a:lumMod val="50000"/>
                </a:schemeClr>
              </a:solidFill>
              <a:latin typeface="Montserrat" panose="00000500000000000000" pitchFamily="50" charset="0"/>
            </a:endParaRPr>
          </a:p>
          <a:p>
            <a: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Supplies on hand:__________________________________________________</a:t>
            </a:r>
          </a:p>
          <a:p>
            <a:endParaRPr lang="en-US" sz="1050" dirty="0">
              <a:solidFill>
                <a:schemeClr val="bg1">
                  <a:lumMod val="50000"/>
                </a:schemeClr>
              </a:solidFill>
              <a:latin typeface="Montserrat" panose="00000500000000000000" pitchFamily="50" charset="0"/>
            </a:endParaRPr>
          </a:p>
          <a:p>
            <a: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Pattern Location:___________________________________________________</a:t>
            </a:r>
          </a:p>
          <a:p>
            <a:endParaRPr lang="en-US" sz="1050" dirty="0">
              <a:solidFill>
                <a:schemeClr val="bg1">
                  <a:lumMod val="50000"/>
                </a:schemeClr>
              </a:solidFill>
              <a:latin typeface="Montserrat" panose="00000500000000000000" pitchFamily="50" charset="0"/>
            </a:endParaRPr>
          </a:p>
          <a:p>
            <a: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Notes: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" name="Picture 2" descr="A picture containing text, candelabrum&#10;&#10;Description automatically generated">
            <a:extLst>
              <a:ext uri="{FF2B5EF4-FFF2-40B4-BE49-F238E27FC236}">
                <a16:creationId xmlns:a16="http://schemas.microsoft.com/office/drawing/2014/main" id="{EBE19EF9-965B-41EE-80E9-389DC51A601A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928" y="7980345"/>
            <a:ext cx="1132048" cy="627785"/>
          </a:xfrm>
          <a:prstGeom prst="rect">
            <a:avLst/>
          </a:prstGeom>
        </p:spPr>
      </p:pic>
      <p:pic>
        <p:nvPicPr>
          <p:cNvPr id="14" name="Picture 13" descr="A picture containing accessory&#10;&#10;Description automatically generated">
            <a:extLst>
              <a:ext uri="{FF2B5EF4-FFF2-40B4-BE49-F238E27FC236}">
                <a16:creationId xmlns:a16="http://schemas.microsoft.com/office/drawing/2014/main" id="{862FDB69-ECA3-4D85-9FF5-97D6BBAB2574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0646" y="8243423"/>
            <a:ext cx="893135" cy="429392"/>
          </a:xfrm>
          <a:prstGeom prst="rect">
            <a:avLst/>
          </a:prstGeom>
        </p:spPr>
      </p:pic>
      <p:pic>
        <p:nvPicPr>
          <p:cNvPr id="16" name="Picture 15" descr="A picture containing candelabrum&#10;&#10;Description automatically generated">
            <a:extLst>
              <a:ext uri="{FF2B5EF4-FFF2-40B4-BE49-F238E27FC236}">
                <a16:creationId xmlns:a16="http://schemas.microsoft.com/office/drawing/2014/main" id="{95E3AD89-408F-4FE1-8571-EAE53D19510C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45" y="516891"/>
            <a:ext cx="497605" cy="646331"/>
          </a:xfrm>
          <a:prstGeom prst="rect">
            <a:avLst/>
          </a:prstGeom>
        </p:spPr>
      </p:pic>
      <p:pic>
        <p:nvPicPr>
          <p:cNvPr id="18" name="Picture 17" descr="Text&#10;&#10;Description automatically generated">
            <a:extLst>
              <a:ext uri="{FF2B5EF4-FFF2-40B4-BE49-F238E27FC236}">
                <a16:creationId xmlns:a16="http://schemas.microsoft.com/office/drawing/2014/main" id="{7BE3EE95-4E81-4158-813B-26BE78D75B2F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9702" y="4753571"/>
            <a:ext cx="1114705" cy="389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7859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355</Words>
  <Application>Microsoft Office PowerPoint</Application>
  <PresentationFormat>Letter Paper (8.5x11 in)</PresentationFormat>
  <Paragraphs>185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Amatic SC</vt:lpstr>
      <vt:lpstr>Arial</vt:lpstr>
      <vt:lpstr>Autery</vt:lpstr>
      <vt:lpstr>Calibri</vt:lpstr>
      <vt:lpstr>Calibri Light</vt:lpstr>
      <vt:lpstr>Montserrat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Michelle Farmer</dc:creator>
  <cp:lastModifiedBy>Michelle Farmer</cp:lastModifiedBy>
  <cp:revision>21</cp:revision>
  <dcterms:created xsi:type="dcterms:W3CDTF">2021-01-31T18:26:56Z</dcterms:created>
  <dcterms:modified xsi:type="dcterms:W3CDTF">2021-01-31T21:41:01Z</dcterms:modified>
</cp:coreProperties>
</file>